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D8F75-97A1-4A2E-A4E1-13B3B4AD86AC}" v="2755" dt="2019-06-22T22:15:46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75472" autoAdjust="0"/>
  </p:normalViewPr>
  <p:slideViewPr>
    <p:cSldViewPr snapToGrid="0">
      <p:cViewPr varScale="1">
        <p:scale>
          <a:sx n="67" d="100"/>
          <a:sy n="67" d="100"/>
        </p:scale>
        <p:origin x="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יתי לוינס" userId="a77ddd705a22e244" providerId="LiveId" clId="{0DBD8F75-97A1-4A2E-A4E1-13B3B4AD86AC}"/>
    <pc:docChg chg="undo redo custSel mod addSld delSld modSld sldOrd addMainMaster delMainMaster">
      <pc:chgData name="איתי לוינס" userId="a77ddd705a22e244" providerId="LiveId" clId="{0DBD8F75-97A1-4A2E-A4E1-13B3B4AD86AC}" dt="2019-06-22T22:23:05.220" v="8961" actId="27636"/>
      <pc:docMkLst>
        <pc:docMk/>
      </pc:docMkLst>
      <pc:sldChg chg="addSp delSp modSp mod setBg modClrScheme delDesignElem chgLayout">
        <pc:chgData name="איתי לוינס" userId="a77ddd705a22e244" providerId="LiveId" clId="{0DBD8F75-97A1-4A2E-A4E1-13B3B4AD86AC}" dt="2019-06-22T21:32:04.243" v="6832" actId="20577"/>
        <pc:sldMkLst>
          <pc:docMk/>
          <pc:sldMk cId="323812139" sldId="256"/>
        </pc:sldMkLst>
        <pc:spChg chg="mod">
          <ac:chgData name="איתי לוינס" userId="a77ddd705a22e244" providerId="LiveId" clId="{0DBD8F75-97A1-4A2E-A4E1-13B3B4AD86AC}" dt="2019-06-22T16:09:43.086" v="1595" actId="26606"/>
          <ac:spMkLst>
            <pc:docMk/>
            <pc:sldMk cId="323812139" sldId="256"/>
            <ac:spMk id="2" creationId="{9FAF0276-57DF-4DC7-9462-0A088163117D}"/>
          </ac:spMkLst>
        </pc:spChg>
        <pc:spChg chg="mod">
          <ac:chgData name="איתי לוינס" userId="a77ddd705a22e244" providerId="LiveId" clId="{0DBD8F75-97A1-4A2E-A4E1-13B3B4AD86AC}" dt="2019-06-22T16:53:58.084" v="2420" actId="20577"/>
          <ac:spMkLst>
            <pc:docMk/>
            <pc:sldMk cId="323812139" sldId="256"/>
            <ac:spMk id="3" creationId="{DB8B8719-86BC-4EBD-B36F-07DAF3FC06DE}"/>
          </ac:spMkLst>
        </pc:spChg>
        <pc:spChg chg="mod">
          <ac:chgData name="איתי לוינס" userId="a77ddd705a22e244" providerId="LiveId" clId="{0DBD8F75-97A1-4A2E-A4E1-13B3B4AD86AC}" dt="2019-06-22T21:32:04.243" v="6832" actId="20577"/>
          <ac:spMkLst>
            <pc:docMk/>
            <pc:sldMk cId="323812139" sldId="256"/>
            <ac:spMk id="5" creationId="{91F58D01-381B-47B8-A87B-02A14A05F62A}"/>
          </ac:spMkLst>
        </pc:spChg>
        <pc:spChg chg="add del">
          <ac:chgData name="איתי לוינס" userId="a77ddd705a22e244" providerId="LiveId" clId="{0DBD8F75-97A1-4A2E-A4E1-13B3B4AD86AC}" dt="2019-06-22T16:09:02.227" v="1593"/>
          <ac:spMkLst>
            <pc:docMk/>
            <pc:sldMk cId="323812139" sldId="256"/>
            <ac:spMk id="9" creationId="{76AAB769-9635-4A0E-8861-BB3FE8396E58}"/>
          </ac:spMkLst>
        </pc:spChg>
        <pc:picChg chg="add mod ord">
          <ac:chgData name="איתי לוינס" userId="a77ddd705a22e244" providerId="LiveId" clId="{0DBD8F75-97A1-4A2E-A4E1-13B3B4AD86AC}" dt="2019-06-22T21:30:32.452" v="6758" actId="1076"/>
          <ac:picMkLst>
            <pc:docMk/>
            <pc:sldMk cId="323812139" sldId="256"/>
            <ac:picMk id="4" creationId="{CB214361-53B4-45F9-ADDB-96F90E98D3D7}"/>
          </ac:picMkLst>
        </pc:picChg>
        <pc:picChg chg="add del">
          <ac:chgData name="איתי לוינס" userId="a77ddd705a22e244" providerId="LiveId" clId="{0DBD8F75-97A1-4A2E-A4E1-13B3B4AD86AC}" dt="2019-06-22T16:09:02.227" v="1593"/>
          <ac:picMkLst>
            <pc:docMk/>
            <pc:sldMk cId="323812139" sldId="256"/>
            <ac:picMk id="11" creationId="{DBF7BBCC-A085-493E-83D9-01D4F8E88929}"/>
          </ac:picMkLst>
        </pc:picChg>
      </pc:sldChg>
      <pc:sldChg chg="addSp delSp modSp add mod setBg delDesignElem">
        <pc:chgData name="איתי לוינס" userId="a77ddd705a22e244" providerId="LiveId" clId="{0DBD8F75-97A1-4A2E-A4E1-13B3B4AD86AC}" dt="2019-06-22T21:32:09.596" v="6833" actId="478"/>
        <pc:sldMkLst>
          <pc:docMk/>
          <pc:sldMk cId="1381733980" sldId="257"/>
        </pc:sldMkLst>
        <pc:spChg chg="mod">
          <ac:chgData name="איתי לוינס" userId="a77ddd705a22e244" providerId="LiveId" clId="{0DBD8F75-97A1-4A2E-A4E1-13B3B4AD86AC}" dt="2019-06-22T16:09:56.282" v="1596" actId="26606"/>
          <ac:spMkLst>
            <pc:docMk/>
            <pc:sldMk cId="1381733980" sldId="257"/>
            <ac:spMk id="2" creationId="{9FE34A60-EA7A-416B-91AB-481919BD80AE}"/>
          </ac:spMkLst>
        </pc:spChg>
        <pc:spChg chg="del mod">
          <ac:chgData name="איתי לוינס" userId="a77ddd705a22e244" providerId="LiveId" clId="{0DBD8F75-97A1-4A2E-A4E1-13B3B4AD86AC}" dt="2019-06-22T14:49:47.712" v="19" actId="478"/>
          <ac:spMkLst>
            <pc:docMk/>
            <pc:sldMk cId="1381733980" sldId="257"/>
            <ac:spMk id="3" creationId="{0D3F3040-F7A0-465D-8AF7-1D0E8AD3EA3C}"/>
          </ac:spMkLst>
        </pc:spChg>
        <pc:spChg chg="add del mod">
          <ac:chgData name="איתי לוינס" userId="a77ddd705a22e244" providerId="LiveId" clId="{0DBD8F75-97A1-4A2E-A4E1-13B3B4AD86AC}" dt="2019-06-22T14:55:58.145" v="227" actId="26606"/>
          <ac:spMkLst>
            <pc:docMk/>
            <pc:sldMk cId="1381733980" sldId="257"/>
            <ac:spMk id="4" creationId="{31B5C5DB-DA7F-405B-B007-6BFE87F27417}"/>
          </ac:spMkLst>
        </pc:spChg>
        <pc:spChg chg="add del">
          <ac:chgData name="איתי לוינס" userId="a77ddd705a22e244" providerId="LiveId" clId="{0DBD8F75-97A1-4A2E-A4E1-13B3B4AD86AC}" dt="2019-06-22T21:32:09.596" v="6833" actId="478"/>
          <ac:spMkLst>
            <pc:docMk/>
            <pc:sldMk cId="1381733980" sldId="257"/>
            <ac:spMk id="5" creationId="{A1A99944-A4FA-4C63-83B1-51914C9CFBF3}"/>
          </ac:spMkLst>
        </pc:spChg>
        <pc:graphicFrameChg chg="add mod modGraphic">
          <ac:chgData name="איתי לוינס" userId="a77ddd705a22e244" providerId="LiveId" clId="{0DBD8F75-97A1-4A2E-A4E1-13B3B4AD86AC}" dt="2019-06-22T16:09:56.282" v="1596" actId="26606"/>
          <ac:graphicFrameMkLst>
            <pc:docMk/>
            <pc:sldMk cId="1381733980" sldId="257"/>
            <ac:graphicFrameMk id="6" creationId="{1F8FE79C-F418-4368-9855-770CB3B9A288}"/>
          </ac:graphicFrameMkLst>
        </pc:graphicFrameChg>
        <pc:picChg chg="add del">
          <ac:chgData name="איתי לוינס" userId="a77ddd705a22e244" providerId="LiveId" clId="{0DBD8F75-97A1-4A2E-A4E1-13B3B4AD86AC}" dt="2019-06-22T16:09:02.227" v="1593"/>
          <ac:picMkLst>
            <pc:docMk/>
            <pc:sldMk cId="1381733980" sldId="257"/>
            <ac:picMk id="11" creationId="{82AABC82-C2D1-4340-A6DF-6E73DF06FCAC}"/>
          </ac:picMkLst>
        </pc:picChg>
      </pc:sldChg>
      <pc:sldChg chg="addSp delSp modSp add modNotesTx">
        <pc:chgData name="איתי לוינס" userId="a77ddd705a22e244" providerId="LiveId" clId="{0DBD8F75-97A1-4A2E-A4E1-13B3B4AD86AC}" dt="2019-06-22T21:32:14.670" v="6834" actId="478"/>
        <pc:sldMkLst>
          <pc:docMk/>
          <pc:sldMk cId="2823375724" sldId="258"/>
        </pc:sldMkLst>
        <pc:spChg chg="mod">
          <ac:chgData name="איתי לוינס" userId="a77ddd705a22e244" providerId="LiveId" clId="{0DBD8F75-97A1-4A2E-A4E1-13B3B4AD86AC}" dt="2019-06-22T16:10:16.713" v="1598" actId="20577"/>
          <ac:spMkLst>
            <pc:docMk/>
            <pc:sldMk cId="2823375724" sldId="258"/>
            <ac:spMk id="2" creationId="{941D6125-A341-447C-87EB-EEFF56D82D2B}"/>
          </ac:spMkLst>
        </pc:spChg>
        <pc:spChg chg="del">
          <ac:chgData name="איתי לוינס" userId="a77ddd705a22e244" providerId="LiveId" clId="{0DBD8F75-97A1-4A2E-A4E1-13B3B4AD86AC}" dt="2019-06-22T15:07:10.104" v="240" actId="478"/>
          <ac:spMkLst>
            <pc:docMk/>
            <pc:sldMk cId="2823375724" sldId="258"/>
            <ac:spMk id="3" creationId="{94B571C0-1DB6-4B80-A312-B9F6791468FC}"/>
          </ac:spMkLst>
        </pc:spChg>
        <pc:spChg chg="add mod">
          <ac:chgData name="איתי לוינס" userId="a77ddd705a22e244" providerId="LiveId" clId="{0DBD8F75-97A1-4A2E-A4E1-13B3B4AD86AC}" dt="2019-06-22T16:40:28.036" v="2125" actId="20577"/>
          <ac:spMkLst>
            <pc:docMk/>
            <pc:sldMk cId="2823375724" sldId="258"/>
            <ac:spMk id="4" creationId="{ADE81A26-C99A-4C4A-BDFA-F819334610CD}"/>
          </ac:spMkLst>
        </pc:spChg>
        <pc:spChg chg="add del">
          <ac:chgData name="איתי לוינס" userId="a77ddd705a22e244" providerId="LiveId" clId="{0DBD8F75-97A1-4A2E-A4E1-13B3B4AD86AC}" dt="2019-06-22T21:32:14.670" v="6834" actId="478"/>
          <ac:spMkLst>
            <pc:docMk/>
            <pc:sldMk cId="2823375724" sldId="258"/>
            <ac:spMk id="5" creationId="{38B0E141-B4DA-43A3-862A-98F8E26DF1DD}"/>
          </ac:spMkLst>
        </pc:spChg>
      </pc:sldChg>
      <pc:sldChg chg="add del">
        <pc:chgData name="איתי לוינס" userId="a77ddd705a22e244" providerId="LiveId" clId="{0DBD8F75-97A1-4A2E-A4E1-13B3B4AD86AC}" dt="2019-06-22T14:56:35.766" v="229"/>
        <pc:sldMkLst>
          <pc:docMk/>
          <pc:sldMk cId="3792878646" sldId="258"/>
        </pc:sldMkLst>
      </pc:sldChg>
      <pc:sldChg chg="addSp delSp modSp add">
        <pc:chgData name="איתי לוינס" userId="a77ddd705a22e244" providerId="LiveId" clId="{0DBD8F75-97A1-4A2E-A4E1-13B3B4AD86AC}" dt="2019-06-22T21:32:21.066" v="6836" actId="478"/>
        <pc:sldMkLst>
          <pc:docMk/>
          <pc:sldMk cId="791030880" sldId="259"/>
        </pc:sldMkLst>
        <pc:spChg chg="mod">
          <ac:chgData name="איתי לוינס" userId="a77ddd705a22e244" providerId="LiveId" clId="{0DBD8F75-97A1-4A2E-A4E1-13B3B4AD86AC}" dt="2019-06-22T16:52:02.101" v="2314" actId="20577"/>
          <ac:spMkLst>
            <pc:docMk/>
            <pc:sldMk cId="791030880" sldId="259"/>
            <ac:spMk id="2" creationId="{98049135-1BE8-4FFA-9EF7-F03253A61610}"/>
          </ac:spMkLst>
        </pc:spChg>
        <pc:spChg chg="del">
          <ac:chgData name="איתי לוינס" userId="a77ddd705a22e244" providerId="LiveId" clId="{0DBD8F75-97A1-4A2E-A4E1-13B3B4AD86AC}" dt="2019-06-22T16:17:00.963" v="1640"/>
          <ac:spMkLst>
            <pc:docMk/>
            <pc:sldMk cId="791030880" sldId="259"/>
            <ac:spMk id="3" creationId="{24130973-69C4-4A68-8C97-F79D5F446A64}"/>
          </ac:spMkLst>
        </pc:spChg>
        <pc:spChg chg="add del mod">
          <ac:chgData name="איתי לוינס" userId="a77ddd705a22e244" providerId="LiveId" clId="{0DBD8F75-97A1-4A2E-A4E1-13B3B4AD86AC}" dt="2019-06-22T16:20:46.682" v="1660" actId="478"/>
          <ac:spMkLst>
            <pc:docMk/>
            <pc:sldMk cId="791030880" sldId="259"/>
            <ac:spMk id="5" creationId="{517B6F92-850E-4394-9382-533FE630122A}"/>
          </ac:spMkLst>
        </pc:spChg>
        <pc:spChg chg="add mod">
          <ac:chgData name="איתי לוינס" userId="a77ddd705a22e244" providerId="LiveId" clId="{0DBD8F75-97A1-4A2E-A4E1-13B3B4AD86AC}" dt="2019-06-22T17:04:41.588" v="2467" actId="403"/>
          <ac:spMkLst>
            <pc:docMk/>
            <pc:sldMk cId="791030880" sldId="259"/>
            <ac:spMk id="6" creationId="{19255830-ABEB-4154-8F6F-893664D49C7E}"/>
          </ac:spMkLst>
        </pc:spChg>
        <pc:spChg chg="add del">
          <ac:chgData name="איתי לוינס" userId="a77ddd705a22e244" providerId="LiveId" clId="{0DBD8F75-97A1-4A2E-A4E1-13B3B4AD86AC}" dt="2019-06-22T21:32:21.066" v="6836" actId="478"/>
          <ac:spMkLst>
            <pc:docMk/>
            <pc:sldMk cId="791030880" sldId="259"/>
            <ac:spMk id="7" creationId="{B3FF48DF-670E-48BA-8E39-7DFF5FF15B9B}"/>
          </ac:spMkLst>
        </pc:spChg>
        <pc:picChg chg="add del mod modCrop">
          <ac:chgData name="איתי לוינס" userId="a77ddd705a22e244" providerId="LiveId" clId="{0DBD8F75-97A1-4A2E-A4E1-13B3B4AD86AC}" dt="2019-06-22T16:39:02.884" v="2115"/>
          <ac:picMkLst>
            <pc:docMk/>
            <pc:sldMk cId="791030880" sldId="259"/>
            <ac:picMk id="4" creationId="{C4549A81-D734-49C4-8DDA-18CF80C7BC92}"/>
          </ac:picMkLst>
        </pc:picChg>
      </pc:sldChg>
      <pc:sldChg chg="addSp delSp modSp add mod ord setBg setClrOvrMap">
        <pc:chgData name="איתי לוינס" userId="a77ddd705a22e244" providerId="LiveId" clId="{0DBD8F75-97A1-4A2E-A4E1-13B3B4AD86AC}" dt="2019-06-22T22:22:26.208" v="8951" actId="1076"/>
        <pc:sldMkLst>
          <pc:docMk/>
          <pc:sldMk cId="455133613" sldId="260"/>
        </pc:sldMkLst>
        <pc:spChg chg="mod">
          <ac:chgData name="איתי לוינס" userId="a77ddd705a22e244" providerId="LiveId" clId="{0DBD8F75-97A1-4A2E-A4E1-13B3B4AD86AC}" dt="2019-06-22T16:39:40.324" v="2122" actId="26606"/>
          <ac:spMkLst>
            <pc:docMk/>
            <pc:sldMk cId="455133613" sldId="260"/>
            <ac:spMk id="2" creationId="{37AFBC67-320B-405A-8D9C-021E806B6B0D}"/>
          </ac:spMkLst>
        </pc:spChg>
        <pc:spChg chg="del">
          <ac:chgData name="איתי לוינס" userId="a77ddd705a22e244" providerId="LiveId" clId="{0DBD8F75-97A1-4A2E-A4E1-13B3B4AD86AC}" dt="2019-06-22T16:22:04.578" v="1704"/>
          <ac:spMkLst>
            <pc:docMk/>
            <pc:sldMk cId="455133613" sldId="260"/>
            <ac:spMk id="3" creationId="{9C51B134-BEF3-48D1-9D9B-BFC794340145}"/>
          </ac:spMkLst>
        </pc:spChg>
        <pc:spChg chg="add del mod">
          <ac:chgData name="איתי לוינס" userId="a77ddd705a22e244" providerId="LiveId" clId="{0DBD8F75-97A1-4A2E-A4E1-13B3B4AD86AC}" dt="2019-06-22T16:23:12.601" v="1717"/>
          <ac:spMkLst>
            <pc:docMk/>
            <pc:sldMk cId="455133613" sldId="260"/>
            <ac:spMk id="6" creationId="{369FBCD5-DC21-469D-962D-4EFC432F2FE1}"/>
          </ac:spMkLst>
        </pc:spChg>
        <pc:spChg chg="add del mod">
          <ac:chgData name="איתי לוינס" userId="a77ddd705a22e244" providerId="LiveId" clId="{0DBD8F75-97A1-4A2E-A4E1-13B3B4AD86AC}" dt="2019-06-22T22:22:00.683" v="8944" actId="20577"/>
          <ac:spMkLst>
            <pc:docMk/>
            <pc:sldMk cId="455133613" sldId="260"/>
            <ac:spMk id="8" creationId="{8A00E82B-F875-43E3-A961-53B96E8F1E14}"/>
          </ac:spMkLst>
        </pc:spChg>
        <pc:spChg chg="add del mod">
          <ac:chgData name="איתי לוינס" userId="a77ddd705a22e244" providerId="LiveId" clId="{0DBD8F75-97A1-4A2E-A4E1-13B3B4AD86AC}" dt="2019-06-22T16:39:24.406" v="2121" actId="478"/>
          <ac:spMkLst>
            <pc:docMk/>
            <pc:sldMk cId="455133613" sldId="260"/>
            <ac:spMk id="10" creationId="{2039E649-2315-4E4B-8CDD-39A39E854D5F}"/>
          </ac:spMkLst>
        </pc:spChg>
        <pc:spChg chg="add del">
          <ac:chgData name="איתי לוינס" userId="a77ddd705a22e244" providerId="LiveId" clId="{0DBD8F75-97A1-4A2E-A4E1-13B3B4AD86AC}" dt="2019-06-22T21:32:18.185" v="6835" actId="478"/>
          <ac:spMkLst>
            <pc:docMk/>
            <pc:sldMk cId="455133613" sldId="260"/>
            <ac:spMk id="12" creationId="{9CB30091-FBCD-4152-BA8C-134FF8D73D1F}"/>
          </ac:spMkLst>
        </pc:spChg>
        <pc:spChg chg="add">
          <ac:chgData name="איתי לוינס" userId="a77ddd705a22e244" providerId="LiveId" clId="{0DBD8F75-97A1-4A2E-A4E1-13B3B4AD86AC}" dt="2019-06-22T16:39:40.324" v="2122" actId="26606"/>
          <ac:spMkLst>
            <pc:docMk/>
            <pc:sldMk cId="455133613" sldId="260"/>
            <ac:spMk id="16" creationId="{0EF8982E-02F0-4D24-85CB-98DEBCC3226A}"/>
          </ac:spMkLst>
        </pc:spChg>
        <pc:spChg chg="add">
          <ac:chgData name="איתי לוינס" userId="a77ddd705a22e244" providerId="LiveId" clId="{0DBD8F75-97A1-4A2E-A4E1-13B3B4AD86AC}" dt="2019-06-22T16:39:40.324" v="2122" actId="26606"/>
          <ac:spMkLst>
            <pc:docMk/>
            <pc:sldMk cId="455133613" sldId="260"/>
            <ac:spMk id="18" creationId="{2CB72970-2D5B-4516-9F76-B1220A77B6AB}"/>
          </ac:spMkLst>
        </pc:spChg>
        <pc:picChg chg="add del mod modCrop">
          <ac:chgData name="איתי לוינס" userId="a77ddd705a22e244" providerId="LiveId" clId="{0DBD8F75-97A1-4A2E-A4E1-13B3B4AD86AC}" dt="2019-06-22T16:22:55.937" v="1716" actId="478"/>
          <ac:picMkLst>
            <pc:docMk/>
            <pc:sldMk cId="455133613" sldId="260"/>
            <ac:picMk id="4" creationId="{FDC27135-C050-4199-9C66-B927B33B0B26}"/>
          </ac:picMkLst>
        </pc:picChg>
        <pc:picChg chg="add del mod modCrop">
          <ac:chgData name="איתי לוינס" userId="a77ddd705a22e244" providerId="LiveId" clId="{0DBD8F75-97A1-4A2E-A4E1-13B3B4AD86AC}" dt="2019-06-22T16:39:07.716" v="2117" actId="478"/>
          <ac:picMkLst>
            <pc:docMk/>
            <pc:sldMk cId="455133613" sldId="260"/>
            <ac:picMk id="7" creationId="{D5E56276-BCB6-4804-A45F-79F12CD35096}"/>
          </ac:picMkLst>
        </pc:picChg>
        <pc:picChg chg="add mod">
          <ac:chgData name="איתי לוינס" userId="a77ddd705a22e244" providerId="LiveId" clId="{0DBD8F75-97A1-4A2E-A4E1-13B3B4AD86AC}" dt="2019-06-22T22:22:26.208" v="8951" actId="1076"/>
          <ac:picMkLst>
            <pc:docMk/>
            <pc:sldMk cId="455133613" sldId="260"/>
            <ac:picMk id="11" creationId="{D6DB1F24-C472-4001-94EC-91904A5835E5}"/>
          </ac:picMkLst>
        </pc:picChg>
      </pc:sldChg>
      <pc:sldChg chg="addSp delSp modSp add">
        <pc:chgData name="איתי לוינס" userId="a77ddd705a22e244" providerId="LiveId" clId="{0DBD8F75-97A1-4A2E-A4E1-13B3B4AD86AC}" dt="2019-06-22T21:32:28.178" v="6837" actId="478"/>
        <pc:sldMkLst>
          <pc:docMk/>
          <pc:sldMk cId="599499688" sldId="261"/>
        </pc:sldMkLst>
        <pc:spChg chg="mod">
          <ac:chgData name="איתי לוינס" userId="a77ddd705a22e244" providerId="LiveId" clId="{0DBD8F75-97A1-4A2E-A4E1-13B3B4AD86AC}" dt="2019-06-22T17:05:08.523" v="2474" actId="1035"/>
          <ac:spMkLst>
            <pc:docMk/>
            <pc:sldMk cId="599499688" sldId="261"/>
            <ac:spMk id="2" creationId="{997E19DB-262F-4B6D-9D1E-D2A66149B06E}"/>
          </ac:spMkLst>
        </pc:spChg>
        <pc:spChg chg="mod">
          <ac:chgData name="איתי לוינס" userId="a77ddd705a22e244" providerId="LiveId" clId="{0DBD8F75-97A1-4A2E-A4E1-13B3B4AD86AC}" dt="2019-06-22T17:26:54.725" v="3283" actId="20577"/>
          <ac:spMkLst>
            <pc:docMk/>
            <pc:sldMk cId="599499688" sldId="261"/>
            <ac:spMk id="3" creationId="{BC546371-8419-4A05-BA86-5C48EE1631F2}"/>
          </ac:spMkLst>
        </pc:spChg>
        <pc:spChg chg="add del">
          <ac:chgData name="איתי לוינס" userId="a77ddd705a22e244" providerId="LiveId" clId="{0DBD8F75-97A1-4A2E-A4E1-13B3B4AD86AC}" dt="2019-06-22T21:32:28.178" v="6837" actId="478"/>
          <ac:spMkLst>
            <pc:docMk/>
            <pc:sldMk cId="599499688" sldId="261"/>
            <ac:spMk id="4" creationId="{A29DCDF7-AFF5-4004-8424-ACD3F90CB273}"/>
          </ac:spMkLst>
        </pc:spChg>
      </pc:sldChg>
      <pc:sldChg chg="addSp delSp modSp add">
        <pc:chgData name="איתי לוינס" userId="a77ddd705a22e244" providerId="LiveId" clId="{0DBD8F75-97A1-4A2E-A4E1-13B3B4AD86AC}" dt="2019-06-22T22:23:05.220" v="8961" actId="27636"/>
        <pc:sldMkLst>
          <pc:docMk/>
          <pc:sldMk cId="2207999168" sldId="262"/>
        </pc:sldMkLst>
        <pc:spChg chg="del">
          <ac:chgData name="איתי לוינס" userId="a77ddd705a22e244" providerId="LiveId" clId="{0DBD8F75-97A1-4A2E-A4E1-13B3B4AD86AC}" dt="2019-06-22T17:44:05.873" v="3560" actId="478"/>
          <ac:spMkLst>
            <pc:docMk/>
            <pc:sldMk cId="2207999168" sldId="262"/>
            <ac:spMk id="2" creationId="{3C39F378-D3E6-4EB6-BE1B-FF73C6A54DD1}"/>
          </ac:spMkLst>
        </pc:spChg>
        <pc:spChg chg="mod">
          <ac:chgData name="איתי לוינס" userId="a77ddd705a22e244" providerId="LiveId" clId="{0DBD8F75-97A1-4A2E-A4E1-13B3B4AD86AC}" dt="2019-06-22T22:23:05.220" v="8961" actId="27636"/>
          <ac:spMkLst>
            <pc:docMk/>
            <pc:sldMk cId="2207999168" sldId="262"/>
            <ac:spMk id="3" creationId="{07DE3F49-D773-4099-BC9C-CF3E13989A23}"/>
          </ac:spMkLst>
        </pc:spChg>
        <pc:spChg chg="add mod">
          <ac:chgData name="איתי לוינס" userId="a77ddd705a22e244" providerId="LiveId" clId="{0DBD8F75-97A1-4A2E-A4E1-13B3B4AD86AC}" dt="2019-06-22T17:44:11.973" v="3564" actId="6549"/>
          <ac:spMkLst>
            <pc:docMk/>
            <pc:sldMk cId="2207999168" sldId="262"/>
            <ac:spMk id="4" creationId="{C846B619-7E7B-44F2-84A4-B079FCCA230F}"/>
          </ac:spMkLst>
        </pc:spChg>
        <pc:spChg chg="add del">
          <ac:chgData name="איתי לוינס" userId="a77ddd705a22e244" providerId="LiveId" clId="{0DBD8F75-97A1-4A2E-A4E1-13B3B4AD86AC}" dt="2019-06-22T21:32:35.914" v="6839" actId="478"/>
          <ac:spMkLst>
            <pc:docMk/>
            <pc:sldMk cId="2207999168" sldId="262"/>
            <ac:spMk id="5" creationId="{5979D134-7689-47FB-A7F6-51194206104F}"/>
          </ac:spMkLst>
        </pc:spChg>
      </pc:sldChg>
      <pc:sldChg chg="addSp delSp modSp add">
        <pc:chgData name="איתי לוינס" userId="a77ddd705a22e244" providerId="LiveId" clId="{0DBD8F75-97A1-4A2E-A4E1-13B3B4AD86AC}" dt="2019-06-22T22:22:49.907" v="8954" actId="403"/>
        <pc:sldMkLst>
          <pc:docMk/>
          <pc:sldMk cId="3884236033" sldId="263"/>
        </pc:sldMkLst>
        <pc:spChg chg="mod">
          <ac:chgData name="איתי לוינס" userId="a77ddd705a22e244" providerId="LiveId" clId="{0DBD8F75-97A1-4A2E-A4E1-13B3B4AD86AC}" dt="2019-06-22T22:22:49.907" v="8954" actId="403"/>
          <ac:spMkLst>
            <pc:docMk/>
            <pc:sldMk cId="3884236033" sldId="263"/>
            <ac:spMk id="3" creationId="{BC546371-8419-4A05-BA86-5C48EE1631F2}"/>
          </ac:spMkLst>
        </pc:spChg>
        <pc:spChg chg="add del">
          <ac:chgData name="איתי לוינס" userId="a77ddd705a22e244" providerId="LiveId" clId="{0DBD8F75-97A1-4A2E-A4E1-13B3B4AD86AC}" dt="2019-06-22T21:32:32.074" v="6838" actId="478"/>
          <ac:spMkLst>
            <pc:docMk/>
            <pc:sldMk cId="3884236033" sldId="263"/>
            <ac:spMk id="4" creationId="{CB721BF9-1A27-4087-83AA-4263CFC7A9EB}"/>
          </ac:spMkLst>
        </pc:spChg>
      </pc:sldChg>
      <pc:sldChg chg="addSp delSp modSp add">
        <pc:chgData name="איתי לוינס" userId="a77ddd705a22e244" providerId="LiveId" clId="{0DBD8F75-97A1-4A2E-A4E1-13B3B4AD86AC}" dt="2019-06-22T21:32:37.505" v="6840" actId="478"/>
        <pc:sldMkLst>
          <pc:docMk/>
          <pc:sldMk cId="4030286055" sldId="264"/>
        </pc:sldMkLst>
        <pc:spChg chg="del mod">
          <ac:chgData name="איתי לוינס" userId="a77ddd705a22e244" providerId="LiveId" clId="{0DBD8F75-97A1-4A2E-A4E1-13B3B4AD86AC}" dt="2019-06-22T18:25:40.433" v="4048" actId="478"/>
          <ac:spMkLst>
            <pc:docMk/>
            <pc:sldMk cId="4030286055" sldId="264"/>
            <ac:spMk id="2" creationId="{24914E3A-77C3-4E40-BDAC-B4DAE356FD8B}"/>
          </ac:spMkLst>
        </pc:spChg>
        <pc:spChg chg="mod">
          <ac:chgData name="איתי לוינס" userId="a77ddd705a22e244" providerId="LiveId" clId="{0DBD8F75-97A1-4A2E-A4E1-13B3B4AD86AC}" dt="2019-06-22T18:36:46.852" v="4245" actId="403"/>
          <ac:spMkLst>
            <pc:docMk/>
            <pc:sldMk cId="4030286055" sldId="264"/>
            <ac:spMk id="3" creationId="{10159BF4-6E9A-4AE1-A5E9-1CE115F9F84E}"/>
          </ac:spMkLst>
        </pc:spChg>
        <pc:spChg chg="add del mod">
          <ac:chgData name="איתי לוינס" userId="a77ddd705a22e244" providerId="LiveId" clId="{0DBD8F75-97A1-4A2E-A4E1-13B3B4AD86AC}" dt="2019-06-22T18:25:43.805" v="4050" actId="478"/>
          <ac:spMkLst>
            <pc:docMk/>
            <pc:sldMk cId="4030286055" sldId="264"/>
            <ac:spMk id="5" creationId="{B5B22697-655C-4BD1-B478-303F39E14000}"/>
          </ac:spMkLst>
        </pc:spChg>
        <pc:spChg chg="add mod">
          <ac:chgData name="איתי לוינס" userId="a77ddd705a22e244" providerId="LiveId" clId="{0DBD8F75-97A1-4A2E-A4E1-13B3B4AD86AC}" dt="2019-06-22T18:28:22.120" v="4058" actId="20577"/>
          <ac:spMkLst>
            <pc:docMk/>
            <pc:sldMk cId="4030286055" sldId="264"/>
            <ac:spMk id="6" creationId="{BB29742F-6C9E-441A-B8D7-F1DBEEA65C4A}"/>
          </ac:spMkLst>
        </pc:spChg>
        <pc:spChg chg="add del">
          <ac:chgData name="איתי לוינס" userId="a77ddd705a22e244" providerId="LiveId" clId="{0DBD8F75-97A1-4A2E-A4E1-13B3B4AD86AC}" dt="2019-06-22T21:32:37.505" v="6840" actId="478"/>
          <ac:spMkLst>
            <pc:docMk/>
            <pc:sldMk cId="4030286055" sldId="264"/>
            <ac:spMk id="7" creationId="{C5E53607-32B1-4543-93E2-E09717EAF5BC}"/>
          </ac:spMkLst>
        </pc:spChg>
      </pc:sldChg>
      <pc:sldChg chg="delSp modSp add">
        <pc:chgData name="איתי לוינס" userId="a77ddd705a22e244" providerId="LiveId" clId="{0DBD8F75-97A1-4A2E-A4E1-13B3B4AD86AC}" dt="2019-06-22T21:33:56.358" v="6887" actId="20577"/>
        <pc:sldMkLst>
          <pc:docMk/>
          <pc:sldMk cId="2426777994" sldId="265"/>
        </pc:sldMkLst>
        <pc:spChg chg="del">
          <ac:chgData name="איתי לוינס" userId="a77ddd705a22e244" providerId="LiveId" clId="{0DBD8F75-97A1-4A2E-A4E1-13B3B4AD86AC}" dt="2019-06-22T19:02:38.513" v="4495" actId="478"/>
          <ac:spMkLst>
            <pc:docMk/>
            <pc:sldMk cId="2426777994" sldId="265"/>
            <ac:spMk id="2" creationId="{6284F680-6196-4B18-AEB1-F147E9E5254B}"/>
          </ac:spMkLst>
        </pc:spChg>
        <pc:spChg chg="mod">
          <ac:chgData name="איתי לוינס" userId="a77ddd705a22e244" providerId="LiveId" clId="{0DBD8F75-97A1-4A2E-A4E1-13B3B4AD86AC}" dt="2019-06-22T19:09:42.069" v="4686" actId="20577"/>
          <ac:spMkLst>
            <pc:docMk/>
            <pc:sldMk cId="2426777994" sldId="265"/>
            <ac:spMk id="3" creationId="{10159BF4-6E9A-4AE1-A5E9-1CE115F9F84E}"/>
          </ac:spMkLst>
        </pc:spChg>
        <pc:spChg chg="mod">
          <ac:chgData name="איתי לוינס" userId="a77ddd705a22e244" providerId="LiveId" clId="{0DBD8F75-97A1-4A2E-A4E1-13B3B4AD86AC}" dt="2019-06-22T21:33:56.358" v="6887" actId="20577"/>
          <ac:spMkLst>
            <pc:docMk/>
            <pc:sldMk cId="2426777994" sldId="265"/>
            <ac:spMk id="4" creationId="{A9F579DC-4D97-49A3-879F-659C4FADCA18}"/>
          </ac:spMkLst>
        </pc:spChg>
      </pc:sldChg>
      <pc:sldChg chg="delSp modSp add modNotesTx">
        <pc:chgData name="איתי לוינס" userId="a77ddd705a22e244" providerId="LiveId" clId="{0DBD8F75-97A1-4A2E-A4E1-13B3B4AD86AC}" dt="2019-06-22T21:34:39.557" v="6969" actId="20577"/>
        <pc:sldMkLst>
          <pc:docMk/>
          <pc:sldMk cId="4163602701" sldId="266"/>
        </pc:sldMkLst>
        <pc:spChg chg="mod">
          <ac:chgData name="איתי לוינס" userId="a77ddd705a22e244" providerId="LiveId" clId="{0DBD8F75-97A1-4A2E-A4E1-13B3B4AD86AC}" dt="2019-06-22T21:34:39.557" v="6969" actId="20577"/>
          <ac:spMkLst>
            <pc:docMk/>
            <pc:sldMk cId="4163602701" sldId="266"/>
            <ac:spMk id="2" creationId="{7919C4D1-8E18-42E4-AD92-8156E7670B24}"/>
          </ac:spMkLst>
        </pc:spChg>
        <pc:spChg chg="mod">
          <ac:chgData name="איתי לוינס" userId="a77ddd705a22e244" providerId="LiveId" clId="{0DBD8F75-97A1-4A2E-A4E1-13B3B4AD86AC}" dt="2019-06-22T20:54:38.191" v="5606" actId="20577"/>
          <ac:spMkLst>
            <pc:docMk/>
            <pc:sldMk cId="4163602701" sldId="266"/>
            <ac:spMk id="3" creationId="{10159BF4-6E9A-4AE1-A5E9-1CE115F9F84E}"/>
          </ac:spMkLst>
        </pc:spChg>
        <pc:spChg chg="del">
          <ac:chgData name="איתי לוינס" userId="a77ddd705a22e244" providerId="LiveId" clId="{0DBD8F75-97A1-4A2E-A4E1-13B3B4AD86AC}" dt="2019-06-22T19:11:13.050" v="4707" actId="478"/>
          <ac:spMkLst>
            <pc:docMk/>
            <pc:sldMk cId="4163602701" sldId="266"/>
            <ac:spMk id="4" creationId="{A9F579DC-4D97-49A3-879F-659C4FADCA18}"/>
          </ac:spMkLst>
        </pc:spChg>
        <pc:spChg chg="mod">
          <ac:chgData name="איתי לוינס" userId="a77ddd705a22e244" providerId="LiveId" clId="{0DBD8F75-97A1-4A2E-A4E1-13B3B4AD86AC}" dt="2019-06-22T19:11:04.861" v="4705" actId="20577"/>
          <ac:spMkLst>
            <pc:docMk/>
            <pc:sldMk cId="4163602701" sldId="266"/>
            <ac:spMk id="6" creationId="{BB29742F-6C9E-441A-B8D7-F1DBEEA65C4A}"/>
          </ac:spMkLst>
        </pc:spChg>
      </pc:sldChg>
      <pc:sldChg chg="addSp delSp modSp add">
        <pc:chgData name="איתי לוינס" userId="a77ddd705a22e244" providerId="LiveId" clId="{0DBD8F75-97A1-4A2E-A4E1-13B3B4AD86AC}" dt="2019-06-22T21:34:55.465" v="6970" actId="478"/>
        <pc:sldMkLst>
          <pc:docMk/>
          <pc:sldMk cId="1330382780" sldId="267"/>
        </pc:sldMkLst>
        <pc:spChg chg="add del">
          <ac:chgData name="איתי לוינס" userId="a77ddd705a22e244" providerId="LiveId" clId="{0DBD8F75-97A1-4A2E-A4E1-13B3B4AD86AC}" dt="2019-06-22T21:34:55.465" v="6970" actId="478"/>
          <ac:spMkLst>
            <pc:docMk/>
            <pc:sldMk cId="1330382780" sldId="267"/>
            <ac:spMk id="2" creationId="{03DB9350-7CE0-4CA6-98B8-0E8FDC9ED7D0}"/>
          </ac:spMkLst>
        </pc:spChg>
        <pc:spChg chg="mod">
          <ac:chgData name="איתי לוינס" userId="a77ddd705a22e244" providerId="LiveId" clId="{0DBD8F75-97A1-4A2E-A4E1-13B3B4AD86AC}" dt="2019-06-22T21:04:13.312" v="5983" actId="20577"/>
          <ac:spMkLst>
            <pc:docMk/>
            <pc:sldMk cId="1330382780" sldId="267"/>
            <ac:spMk id="3" creationId="{10159BF4-6E9A-4AE1-A5E9-1CE115F9F84E}"/>
          </ac:spMkLst>
        </pc:spChg>
        <pc:spChg chg="mod">
          <ac:chgData name="איתי לוינס" userId="a77ddd705a22e244" providerId="LiveId" clId="{0DBD8F75-97A1-4A2E-A4E1-13B3B4AD86AC}" dt="2019-06-22T19:12:01.055" v="4726" actId="20577"/>
          <ac:spMkLst>
            <pc:docMk/>
            <pc:sldMk cId="1330382780" sldId="267"/>
            <ac:spMk id="6" creationId="{BB29742F-6C9E-441A-B8D7-F1DBEEA65C4A}"/>
          </ac:spMkLst>
        </pc:spChg>
      </pc:sldChg>
      <pc:sldChg chg="add del">
        <pc:chgData name="איתי לוינס" userId="a77ddd705a22e244" providerId="LiveId" clId="{0DBD8F75-97A1-4A2E-A4E1-13B3B4AD86AC}" dt="2019-06-22T19:11:40.274" v="4709"/>
        <pc:sldMkLst>
          <pc:docMk/>
          <pc:sldMk cId="3247122700" sldId="267"/>
        </pc:sldMkLst>
      </pc:sldChg>
      <pc:sldChg chg="modSp add ord">
        <pc:chgData name="איתי לוינס" userId="a77ddd705a22e244" providerId="LiveId" clId="{0DBD8F75-97A1-4A2E-A4E1-13B3B4AD86AC}" dt="2019-06-22T21:35:31.787" v="7014" actId="20577"/>
        <pc:sldMkLst>
          <pc:docMk/>
          <pc:sldMk cId="1389146545" sldId="268"/>
        </pc:sldMkLst>
        <pc:spChg chg="mod">
          <ac:chgData name="איתי לוינס" userId="a77ddd705a22e244" providerId="LiveId" clId="{0DBD8F75-97A1-4A2E-A4E1-13B3B4AD86AC}" dt="2019-06-22T21:35:31.787" v="7014" actId="20577"/>
          <ac:spMkLst>
            <pc:docMk/>
            <pc:sldMk cId="1389146545" sldId="268"/>
            <ac:spMk id="2" creationId="{EA78F8B7-9838-4DF4-A4E1-6E82932B8712}"/>
          </ac:spMkLst>
        </pc:spChg>
        <pc:spChg chg="mod">
          <ac:chgData name="איתי לוינס" userId="a77ddd705a22e244" providerId="LiveId" clId="{0DBD8F75-97A1-4A2E-A4E1-13B3B4AD86AC}" dt="2019-06-22T21:06:33.608" v="6150" actId="403"/>
          <ac:spMkLst>
            <pc:docMk/>
            <pc:sldMk cId="1389146545" sldId="268"/>
            <ac:spMk id="3" creationId="{10159BF4-6E9A-4AE1-A5E9-1CE115F9F84E}"/>
          </ac:spMkLst>
        </pc:spChg>
        <pc:spChg chg="mod">
          <ac:chgData name="איתי לוינס" userId="a77ddd705a22e244" providerId="LiveId" clId="{0DBD8F75-97A1-4A2E-A4E1-13B3B4AD86AC}" dt="2019-06-22T19:12:35.187" v="4765" actId="20577"/>
          <ac:spMkLst>
            <pc:docMk/>
            <pc:sldMk cId="1389146545" sldId="268"/>
            <ac:spMk id="6" creationId="{BB29742F-6C9E-441A-B8D7-F1DBEEA65C4A}"/>
          </ac:spMkLst>
        </pc:spChg>
      </pc:sldChg>
      <pc:sldChg chg="addSp delSp modSp add">
        <pc:chgData name="איתי לוינס" userId="a77ddd705a22e244" providerId="LiveId" clId="{0DBD8F75-97A1-4A2E-A4E1-13B3B4AD86AC}" dt="2019-06-22T22:05:18.474" v="7998" actId="1076"/>
        <pc:sldMkLst>
          <pc:docMk/>
          <pc:sldMk cId="2619278220" sldId="269"/>
        </pc:sldMkLst>
        <pc:spChg chg="mod">
          <ac:chgData name="איתי לוינס" userId="a77ddd705a22e244" providerId="LiveId" clId="{0DBD8F75-97A1-4A2E-A4E1-13B3B4AD86AC}" dt="2019-06-22T21:10:55.472" v="6229" actId="14100"/>
          <ac:spMkLst>
            <pc:docMk/>
            <pc:sldMk cId="2619278220" sldId="269"/>
            <ac:spMk id="3" creationId="{10159BF4-6E9A-4AE1-A5E9-1CE115F9F84E}"/>
          </ac:spMkLst>
        </pc:spChg>
        <pc:spChg chg="add del">
          <ac:chgData name="איתי לוינס" userId="a77ddd705a22e244" providerId="LiveId" clId="{0DBD8F75-97A1-4A2E-A4E1-13B3B4AD86AC}" dt="2019-06-22T21:36:39.125" v="7015" actId="478"/>
          <ac:spMkLst>
            <pc:docMk/>
            <pc:sldMk cId="2619278220" sldId="269"/>
            <ac:spMk id="4" creationId="{59182688-5E1D-45CE-BBAE-BAE7EB806014}"/>
          </ac:spMkLst>
        </pc:spChg>
        <pc:spChg chg="mod">
          <ac:chgData name="איתי לוינס" userId="a77ddd705a22e244" providerId="LiveId" clId="{0DBD8F75-97A1-4A2E-A4E1-13B3B4AD86AC}" dt="2019-06-22T21:07:13.801" v="6175" actId="20577"/>
          <ac:spMkLst>
            <pc:docMk/>
            <pc:sldMk cId="2619278220" sldId="269"/>
            <ac:spMk id="6" creationId="{BB29742F-6C9E-441A-B8D7-F1DBEEA65C4A}"/>
          </ac:spMkLst>
        </pc:spChg>
        <pc:picChg chg="add mod modCrop">
          <ac:chgData name="איתי לוינס" userId="a77ddd705a22e244" providerId="LiveId" clId="{0DBD8F75-97A1-4A2E-A4E1-13B3B4AD86AC}" dt="2019-06-22T22:05:18.474" v="7998" actId="1076"/>
          <ac:picMkLst>
            <pc:docMk/>
            <pc:sldMk cId="2619278220" sldId="269"/>
            <ac:picMk id="2" creationId="{1BDEB777-94C4-4AD2-8837-3BBC15393CD7}"/>
          </ac:picMkLst>
        </pc:picChg>
      </pc:sldChg>
      <pc:sldChg chg="addSp delSp modSp add mod setBg">
        <pc:chgData name="איתי לוינס" userId="a77ddd705a22e244" providerId="LiveId" clId="{0DBD8F75-97A1-4A2E-A4E1-13B3B4AD86AC}" dt="2019-06-22T21:46:13.230" v="7210" actId="14100"/>
        <pc:sldMkLst>
          <pc:docMk/>
          <pc:sldMk cId="2991942061" sldId="270"/>
        </pc:sldMkLst>
        <pc:spChg chg="mod ord">
          <ac:chgData name="איתי לוינס" userId="a77ddd705a22e244" providerId="LiveId" clId="{0DBD8F75-97A1-4A2E-A4E1-13B3B4AD86AC}" dt="2019-06-22T21:19:51.200" v="6429" actId="14100"/>
          <ac:spMkLst>
            <pc:docMk/>
            <pc:sldMk cId="2991942061" sldId="270"/>
            <ac:spMk id="3" creationId="{10159BF4-6E9A-4AE1-A5E9-1CE115F9F84E}"/>
          </ac:spMkLst>
        </pc:spChg>
        <pc:spChg chg="mod">
          <ac:chgData name="איתי לוינס" userId="a77ddd705a22e244" providerId="LiveId" clId="{0DBD8F75-97A1-4A2E-A4E1-13B3B4AD86AC}" dt="2019-06-22T21:19:45.643" v="6428" actId="26606"/>
          <ac:spMkLst>
            <pc:docMk/>
            <pc:sldMk cId="2991942061" sldId="270"/>
            <ac:spMk id="6" creationId="{BB29742F-6C9E-441A-B8D7-F1DBEEA65C4A}"/>
          </ac:spMkLst>
        </pc:spChg>
        <pc:spChg chg="add del mod">
          <ac:chgData name="איתי לוינס" userId="a77ddd705a22e244" providerId="LiveId" clId="{0DBD8F75-97A1-4A2E-A4E1-13B3B4AD86AC}" dt="2019-06-22T21:24:43.448" v="6449" actId="478"/>
          <ac:spMkLst>
            <pc:docMk/>
            <pc:sldMk cId="2991942061" sldId="270"/>
            <ac:spMk id="8" creationId="{9963D4B7-BEE2-4D2B-BD13-BE567A40D771}"/>
          </ac:spMkLst>
        </pc:spChg>
        <pc:spChg chg="add mod">
          <ac:chgData name="איתי לוינס" userId="a77ddd705a22e244" providerId="LiveId" clId="{0DBD8F75-97A1-4A2E-A4E1-13B3B4AD86AC}" dt="2019-06-22T21:46:13.230" v="7210" actId="14100"/>
          <ac:spMkLst>
            <pc:docMk/>
            <pc:sldMk cId="2991942061" sldId="270"/>
            <ac:spMk id="9" creationId="{362835E8-8F61-418D-B915-EE2AF8520EA1}"/>
          </ac:spMkLst>
        </pc:spChg>
        <pc:spChg chg="add del">
          <ac:chgData name="איתי לוינס" userId="a77ddd705a22e244" providerId="LiveId" clId="{0DBD8F75-97A1-4A2E-A4E1-13B3B4AD86AC}" dt="2019-06-22T21:19:45.643" v="6428" actId="26606"/>
          <ac:spMkLst>
            <pc:docMk/>
            <pc:sldMk cId="2991942061" sldId="270"/>
            <ac:spMk id="12" creationId="{17640DEC-97A2-496C-B454-5B165BB64ACD}"/>
          </ac:spMkLst>
        </pc:spChg>
        <pc:spChg chg="add del">
          <ac:chgData name="איתי לוינס" userId="a77ddd705a22e244" providerId="LiveId" clId="{0DBD8F75-97A1-4A2E-A4E1-13B3B4AD86AC}" dt="2019-06-22T21:19:44.903" v="6427" actId="26606"/>
          <ac:spMkLst>
            <pc:docMk/>
            <pc:sldMk cId="2991942061" sldId="270"/>
            <ac:spMk id="14" creationId="{75A337AD-8284-4B78-9149-75BA912FF779}"/>
          </ac:spMkLst>
        </pc:spChg>
        <pc:spChg chg="add del">
          <ac:chgData name="איתי לוינס" userId="a77ddd705a22e244" providerId="LiveId" clId="{0DBD8F75-97A1-4A2E-A4E1-13B3B4AD86AC}" dt="2019-06-22T21:19:35.143" v="6425" actId="26606"/>
          <ac:spMkLst>
            <pc:docMk/>
            <pc:sldMk cId="2991942061" sldId="270"/>
            <ac:spMk id="17" creationId="{A7A59776-5948-400C-9935-7464561E876A}"/>
          </ac:spMkLst>
        </pc:spChg>
        <pc:picChg chg="del">
          <ac:chgData name="איתי לוינס" userId="a77ddd705a22e244" providerId="LiveId" clId="{0DBD8F75-97A1-4A2E-A4E1-13B3B4AD86AC}" dt="2019-06-22T21:11:36.175" v="6235" actId="478"/>
          <ac:picMkLst>
            <pc:docMk/>
            <pc:sldMk cId="2991942061" sldId="270"/>
            <ac:picMk id="2" creationId="{1BDEB777-94C4-4AD2-8837-3BBC15393CD7}"/>
          </ac:picMkLst>
        </pc:picChg>
        <pc:picChg chg="add del mod modCrop">
          <ac:chgData name="איתי לוינס" userId="a77ddd705a22e244" providerId="LiveId" clId="{0DBD8F75-97A1-4A2E-A4E1-13B3B4AD86AC}" dt="2019-06-22T21:23:04.555" v="6435" actId="478"/>
          <ac:picMkLst>
            <pc:docMk/>
            <pc:sldMk cId="2991942061" sldId="270"/>
            <ac:picMk id="4" creationId="{2A400156-200B-4035-9CBC-C0E1224AD483}"/>
          </ac:picMkLst>
        </pc:picChg>
        <pc:picChg chg="add mod modCrop">
          <ac:chgData name="איתי לוינס" userId="a77ddd705a22e244" providerId="LiveId" clId="{0DBD8F75-97A1-4A2E-A4E1-13B3B4AD86AC}" dt="2019-06-22T21:29:08.308" v="6739" actId="1076"/>
          <ac:picMkLst>
            <pc:docMk/>
            <pc:sldMk cId="2991942061" sldId="270"/>
            <ac:picMk id="5" creationId="{69C489EC-90AE-4925-8FE6-CC6DE817C220}"/>
          </ac:picMkLst>
        </pc:picChg>
        <pc:picChg chg="add del mod ord modCrop">
          <ac:chgData name="איתי לוינס" userId="a77ddd705a22e244" providerId="LiveId" clId="{0DBD8F75-97A1-4A2E-A4E1-13B3B4AD86AC}" dt="2019-06-22T21:23:05.836" v="6436" actId="478"/>
          <ac:picMkLst>
            <pc:docMk/>
            <pc:sldMk cId="2991942061" sldId="270"/>
            <ac:picMk id="7" creationId="{D2809DC5-9C19-4491-81A5-5ABA62A69C0B}"/>
          </ac:picMkLst>
        </pc:picChg>
      </pc:sldChg>
      <pc:sldChg chg="addSp delSp modSp add">
        <pc:chgData name="איתי לוינס" userId="a77ddd705a22e244" providerId="LiveId" clId="{0DBD8F75-97A1-4A2E-A4E1-13B3B4AD86AC}" dt="2019-06-22T21:50:19.933" v="7298" actId="1076"/>
        <pc:sldMkLst>
          <pc:docMk/>
          <pc:sldMk cId="206715589" sldId="271"/>
        </pc:sldMkLst>
        <pc:spChg chg="add del">
          <ac:chgData name="איתי לוינס" userId="a77ddd705a22e244" providerId="LiveId" clId="{0DBD8F75-97A1-4A2E-A4E1-13B3B4AD86AC}" dt="2019-06-22T21:37:03.469" v="7016" actId="478"/>
          <ac:spMkLst>
            <pc:docMk/>
            <pc:sldMk cId="206715589" sldId="271"/>
            <ac:spMk id="2" creationId="{2085B6EA-A05C-4743-821B-7D94A7D0A791}"/>
          </ac:spMkLst>
        </pc:spChg>
        <pc:spChg chg="add del mod">
          <ac:chgData name="איתי לוינס" userId="a77ddd705a22e244" providerId="LiveId" clId="{0DBD8F75-97A1-4A2E-A4E1-13B3B4AD86AC}" dt="2019-06-22T21:42:34.266" v="7062"/>
          <ac:spMkLst>
            <pc:docMk/>
            <pc:sldMk cId="206715589" sldId="271"/>
            <ac:spMk id="8" creationId="{36E74DDF-09F3-4568-8AB3-235743837479}"/>
          </ac:spMkLst>
        </pc:spChg>
        <pc:spChg chg="add mod">
          <ac:chgData name="איתי לוינס" userId="a77ddd705a22e244" providerId="LiveId" clId="{0DBD8F75-97A1-4A2E-A4E1-13B3B4AD86AC}" dt="2019-06-22T21:48:14.158" v="7295" actId="20577"/>
          <ac:spMkLst>
            <pc:docMk/>
            <pc:sldMk cId="206715589" sldId="271"/>
            <ac:spMk id="9" creationId="{52B980CF-1D7A-4F85-A663-99C8A32C5548}"/>
          </ac:spMkLst>
        </pc:spChg>
        <pc:spChg chg="mod">
          <ac:chgData name="איתי לוינס" userId="a77ddd705a22e244" providerId="LiveId" clId="{0DBD8F75-97A1-4A2E-A4E1-13B3B4AD86AC}" dt="2019-06-22T21:50:19.933" v="7298" actId="1076"/>
          <ac:spMkLst>
            <pc:docMk/>
            <pc:sldMk cId="206715589" sldId="271"/>
            <ac:spMk id="10" creationId="{B058AABA-A281-4B4E-8BAF-0774B763020A}"/>
          </ac:spMkLst>
        </pc:spChg>
        <pc:picChg chg="mod modCrop">
          <ac:chgData name="איתי לוינס" userId="a77ddd705a22e244" providerId="LiveId" clId="{0DBD8F75-97A1-4A2E-A4E1-13B3B4AD86AC}" dt="2019-06-22T21:41:27.095" v="7057" actId="1076"/>
          <ac:picMkLst>
            <pc:docMk/>
            <pc:sldMk cId="206715589" sldId="271"/>
            <ac:picMk id="4" creationId="{2A400156-200B-4035-9CBC-C0E1224AD483}"/>
          </ac:picMkLst>
        </pc:picChg>
        <pc:picChg chg="add del">
          <ac:chgData name="איתי לוינס" userId="a77ddd705a22e244" providerId="LiveId" clId="{0DBD8F75-97A1-4A2E-A4E1-13B3B4AD86AC}" dt="2019-06-22T21:37:15.704" v="7017" actId="478"/>
          <ac:picMkLst>
            <pc:docMk/>
            <pc:sldMk cId="206715589" sldId="271"/>
            <ac:picMk id="5" creationId="{69C489EC-90AE-4925-8FE6-CC6DE817C220}"/>
          </ac:picMkLst>
        </pc:picChg>
        <pc:picChg chg="mod modCrop">
          <ac:chgData name="איתי לוינס" userId="a77ddd705a22e244" providerId="LiveId" clId="{0DBD8F75-97A1-4A2E-A4E1-13B3B4AD86AC}" dt="2019-06-22T21:41:30.427" v="7058" actId="1076"/>
          <ac:picMkLst>
            <pc:docMk/>
            <pc:sldMk cId="206715589" sldId="271"/>
            <ac:picMk id="7" creationId="{D2809DC5-9C19-4491-81A5-5ABA62A69C0B}"/>
          </ac:picMkLst>
        </pc:picChg>
      </pc:sldChg>
      <pc:sldChg chg="delSp modSp add">
        <pc:chgData name="איתי לוינס" userId="a77ddd705a22e244" providerId="LiveId" clId="{0DBD8F75-97A1-4A2E-A4E1-13B3B4AD86AC}" dt="2019-06-22T22:03:07.760" v="7866" actId="20577"/>
        <pc:sldMkLst>
          <pc:docMk/>
          <pc:sldMk cId="598482095" sldId="272"/>
        </pc:sldMkLst>
        <pc:spChg chg="mod">
          <ac:chgData name="איתי לוינס" userId="a77ddd705a22e244" providerId="LiveId" clId="{0DBD8F75-97A1-4A2E-A4E1-13B3B4AD86AC}" dt="2019-06-22T22:03:07.760" v="7866" actId="20577"/>
          <ac:spMkLst>
            <pc:docMk/>
            <pc:sldMk cId="598482095" sldId="272"/>
            <ac:spMk id="3" creationId="{10159BF4-6E9A-4AE1-A5E9-1CE115F9F84E}"/>
          </ac:spMkLst>
        </pc:spChg>
        <pc:spChg chg="del">
          <ac:chgData name="איתי לוינס" userId="a77ddd705a22e244" providerId="LiveId" clId="{0DBD8F75-97A1-4A2E-A4E1-13B3B4AD86AC}" dt="2019-06-22T22:00:01.507" v="7613" actId="478"/>
          <ac:spMkLst>
            <pc:docMk/>
            <pc:sldMk cId="598482095" sldId="272"/>
            <ac:spMk id="9" creationId="{52B980CF-1D7A-4F85-A663-99C8A32C5548}"/>
          </ac:spMkLst>
        </pc:spChg>
        <pc:spChg chg="del">
          <ac:chgData name="איתי לוינס" userId="a77ddd705a22e244" providerId="LiveId" clId="{0DBD8F75-97A1-4A2E-A4E1-13B3B4AD86AC}" dt="2019-06-22T22:00:02.685" v="7614" actId="478"/>
          <ac:spMkLst>
            <pc:docMk/>
            <pc:sldMk cId="598482095" sldId="272"/>
            <ac:spMk id="10" creationId="{B058AABA-A281-4B4E-8BAF-0774B763020A}"/>
          </ac:spMkLst>
        </pc:spChg>
        <pc:picChg chg="del">
          <ac:chgData name="איתי לוינס" userId="a77ddd705a22e244" providerId="LiveId" clId="{0DBD8F75-97A1-4A2E-A4E1-13B3B4AD86AC}" dt="2019-06-22T21:57:00.639" v="7419" actId="478"/>
          <ac:picMkLst>
            <pc:docMk/>
            <pc:sldMk cId="598482095" sldId="272"/>
            <ac:picMk id="4" creationId="{2A400156-200B-4035-9CBC-C0E1224AD483}"/>
          </ac:picMkLst>
        </pc:picChg>
        <pc:picChg chg="del">
          <ac:chgData name="איתי לוינס" userId="a77ddd705a22e244" providerId="LiveId" clId="{0DBD8F75-97A1-4A2E-A4E1-13B3B4AD86AC}" dt="2019-06-22T21:57:00.639" v="7419" actId="478"/>
          <ac:picMkLst>
            <pc:docMk/>
            <pc:sldMk cId="598482095" sldId="272"/>
            <ac:picMk id="7" creationId="{D2809DC5-9C19-4491-81A5-5ABA62A69C0B}"/>
          </ac:picMkLst>
        </pc:picChg>
      </pc:sldChg>
      <pc:sldChg chg="modSp add">
        <pc:chgData name="איתי לוינס" userId="a77ddd705a22e244" providerId="LiveId" clId="{0DBD8F75-97A1-4A2E-A4E1-13B3B4AD86AC}" dt="2019-06-22T22:05:02.338" v="7996" actId="6549"/>
        <pc:sldMkLst>
          <pc:docMk/>
          <pc:sldMk cId="964016024" sldId="273"/>
        </pc:sldMkLst>
        <pc:spChg chg="mod">
          <ac:chgData name="איתי לוינס" userId="a77ddd705a22e244" providerId="LiveId" clId="{0DBD8F75-97A1-4A2E-A4E1-13B3B4AD86AC}" dt="2019-06-22T22:05:02.338" v="7996" actId="6549"/>
          <ac:spMkLst>
            <pc:docMk/>
            <pc:sldMk cId="964016024" sldId="273"/>
            <ac:spMk id="3" creationId="{10159BF4-6E9A-4AE1-A5E9-1CE115F9F84E}"/>
          </ac:spMkLst>
        </pc:spChg>
      </pc:sldChg>
      <pc:sldChg chg="modSp add">
        <pc:chgData name="איתי לוינס" userId="a77ddd705a22e244" providerId="LiveId" clId="{0DBD8F75-97A1-4A2E-A4E1-13B3B4AD86AC}" dt="2019-06-22T22:10:14.365" v="8228" actId="20577"/>
        <pc:sldMkLst>
          <pc:docMk/>
          <pc:sldMk cId="4243029933" sldId="274"/>
        </pc:sldMkLst>
        <pc:spChg chg="mod">
          <ac:chgData name="איתי לוינס" userId="a77ddd705a22e244" providerId="LiveId" clId="{0DBD8F75-97A1-4A2E-A4E1-13B3B4AD86AC}" dt="2019-06-22T22:10:14.365" v="8228" actId="20577"/>
          <ac:spMkLst>
            <pc:docMk/>
            <pc:sldMk cId="4243029933" sldId="274"/>
            <ac:spMk id="3" creationId="{10159BF4-6E9A-4AE1-A5E9-1CE115F9F84E}"/>
          </ac:spMkLst>
        </pc:spChg>
      </pc:sldChg>
      <pc:sldChg chg="addSp delSp modSp add">
        <pc:chgData name="איתי לוינס" userId="a77ddd705a22e244" providerId="LiveId" clId="{0DBD8F75-97A1-4A2E-A4E1-13B3B4AD86AC}" dt="2019-06-22T22:21:21.106" v="8939" actId="403"/>
        <pc:sldMkLst>
          <pc:docMk/>
          <pc:sldMk cId="2059335840" sldId="275"/>
        </pc:sldMkLst>
        <pc:spChg chg="del">
          <ac:chgData name="איתי לוינס" userId="a77ddd705a22e244" providerId="LiveId" clId="{0DBD8F75-97A1-4A2E-A4E1-13B3B4AD86AC}" dt="2019-06-22T22:10:34.809" v="8230" actId="478"/>
          <ac:spMkLst>
            <pc:docMk/>
            <pc:sldMk cId="2059335840" sldId="275"/>
            <ac:spMk id="3" creationId="{10159BF4-6E9A-4AE1-A5E9-1CE115F9F84E}"/>
          </ac:spMkLst>
        </pc:spChg>
        <pc:spChg chg="add del mod">
          <ac:chgData name="איתי לוינס" userId="a77ddd705a22e244" providerId="LiveId" clId="{0DBD8F75-97A1-4A2E-A4E1-13B3B4AD86AC}" dt="2019-06-22T22:11:08.404" v="8231" actId="478"/>
          <ac:spMkLst>
            <pc:docMk/>
            <pc:sldMk cId="2059335840" sldId="275"/>
            <ac:spMk id="4" creationId="{288750BD-D17B-401A-BADA-E591BCDABDA1}"/>
          </ac:spMkLst>
        </pc:spChg>
        <pc:spChg chg="add mod">
          <ac:chgData name="איתי לוינס" userId="a77ddd705a22e244" providerId="LiveId" clId="{0DBD8F75-97A1-4A2E-A4E1-13B3B4AD86AC}" dt="2019-06-22T22:21:21.106" v="8939" actId="403"/>
          <ac:spMkLst>
            <pc:docMk/>
            <pc:sldMk cId="2059335840" sldId="275"/>
            <ac:spMk id="7" creationId="{8143C6C6-872F-4A16-85A3-973EF50C8808}"/>
          </ac:spMkLst>
        </pc:spChg>
        <pc:picChg chg="add mod modCrop">
          <ac:chgData name="איתי לוינס" userId="a77ddd705a22e244" providerId="LiveId" clId="{0DBD8F75-97A1-4A2E-A4E1-13B3B4AD86AC}" dt="2019-06-22T22:11:53.208" v="8244" actId="1076"/>
          <ac:picMkLst>
            <pc:docMk/>
            <pc:sldMk cId="2059335840" sldId="275"/>
            <ac:picMk id="5" creationId="{02C27370-D5C7-40E8-B174-62D590C709CB}"/>
          </ac:picMkLst>
        </pc:picChg>
      </pc:sldChg>
      <pc:sldChg chg="delSp modSp add">
        <pc:chgData name="איתי לוינס" userId="a77ddd705a22e244" providerId="LiveId" clId="{0DBD8F75-97A1-4A2E-A4E1-13B3B4AD86AC}" dt="2019-06-22T22:21:07.809" v="8934" actId="1076"/>
        <pc:sldMkLst>
          <pc:docMk/>
          <pc:sldMk cId="1938467297" sldId="276"/>
        </pc:sldMkLst>
        <pc:spChg chg="mod">
          <ac:chgData name="איתי לוינס" userId="a77ddd705a22e244" providerId="LiveId" clId="{0DBD8F75-97A1-4A2E-A4E1-13B3B4AD86AC}" dt="2019-06-22T22:21:07.809" v="8934" actId="1076"/>
          <ac:spMkLst>
            <pc:docMk/>
            <pc:sldMk cId="1938467297" sldId="276"/>
            <ac:spMk id="7" creationId="{8143C6C6-872F-4A16-85A3-973EF50C8808}"/>
          </ac:spMkLst>
        </pc:spChg>
        <pc:picChg chg="del">
          <ac:chgData name="איתי לוינס" userId="a77ddd705a22e244" providerId="LiveId" clId="{0DBD8F75-97A1-4A2E-A4E1-13B3B4AD86AC}" dt="2019-06-22T22:13:32.687" v="8351" actId="478"/>
          <ac:picMkLst>
            <pc:docMk/>
            <pc:sldMk cId="1938467297" sldId="276"/>
            <ac:picMk id="5" creationId="{02C27370-D5C7-40E8-B174-62D590C709CB}"/>
          </ac:picMkLst>
        </pc:picChg>
      </pc:sldChg>
      <pc:sldChg chg="modSp add">
        <pc:chgData name="איתי לוינס" userId="a77ddd705a22e244" providerId="LiveId" clId="{0DBD8F75-97A1-4A2E-A4E1-13B3B4AD86AC}" dt="2019-06-22T22:20:20.868" v="8931" actId="20577"/>
        <pc:sldMkLst>
          <pc:docMk/>
          <pc:sldMk cId="2680620799" sldId="277"/>
        </pc:sldMkLst>
        <pc:spChg chg="mod">
          <ac:chgData name="איתי לוינס" userId="a77ddd705a22e244" providerId="LiveId" clId="{0DBD8F75-97A1-4A2E-A4E1-13B3B4AD86AC}" dt="2019-06-22T22:15:54.670" v="8519" actId="20577"/>
          <ac:spMkLst>
            <pc:docMk/>
            <pc:sldMk cId="2680620799" sldId="277"/>
            <ac:spMk id="6" creationId="{BB29742F-6C9E-441A-B8D7-F1DBEEA65C4A}"/>
          </ac:spMkLst>
        </pc:spChg>
        <pc:spChg chg="mod">
          <ac:chgData name="איתי לוינס" userId="a77ddd705a22e244" providerId="LiveId" clId="{0DBD8F75-97A1-4A2E-A4E1-13B3B4AD86AC}" dt="2019-06-22T22:20:20.868" v="8931" actId="20577"/>
          <ac:spMkLst>
            <pc:docMk/>
            <pc:sldMk cId="2680620799" sldId="277"/>
            <ac:spMk id="7" creationId="{8143C6C6-872F-4A16-85A3-973EF50C8808}"/>
          </ac:spMkLst>
        </pc:spChg>
      </pc:sldChg>
      <pc:sldMasterChg chg="del delSldLayout">
        <pc:chgData name="איתי לוינס" userId="a77ddd705a22e244" providerId="LiveId" clId="{0DBD8F75-97A1-4A2E-A4E1-13B3B4AD86AC}" dt="2019-06-22T14:48:49.414" v="0" actId="26606"/>
        <pc:sldMasterMkLst>
          <pc:docMk/>
          <pc:sldMasterMk cId="7699291" sldId="2147483660"/>
        </pc:sldMasterMkLst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3382393705" sldId="2147483661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497077751" sldId="2147483662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145389284" sldId="2147483663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619237782" sldId="2147483664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540764870" sldId="2147483665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4068727626" sldId="2147483666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821762928" sldId="2147483667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3173853833" sldId="2147483668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3042558602" sldId="2147483669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20413675" sldId="2147483670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093266144" sldId="2147483671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4083752245" sldId="2147483672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2291031344" sldId="2147483673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093367418" sldId="2147483674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2007492557" sldId="2147483675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1196187351" sldId="2147483676"/>
          </pc:sldLayoutMkLst>
        </pc:sldLayoutChg>
        <pc:sldLayoutChg chg="del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7699291" sldId="2147483660"/>
            <pc:sldLayoutMk cId="2087135929" sldId="2147483677"/>
          </pc:sldLayoutMkLst>
        </pc:sldLayoutChg>
      </pc:sldMasterChg>
      <pc:sldMasterChg chg="add replId addSldLayout">
        <pc:chgData name="איתי לוינס" userId="a77ddd705a22e244" providerId="LiveId" clId="{0DBD8F75-97A1-4A2E-A4E1-13B3B4AD86AC}" dt="2019-06-22T14:48:49.414" v="0" actId="26606"/>
        <pc:sldMasterMkLst>
          <pc:docMk/>
          <pc:sldMasterMk cId="2308091120" sldId="2147483678"/>
        </pc:sldMasterMkLst>
        <pc:sldLayoutChg chg="add replId">
          <pc:chgData name="איתי לוינס" userId="a77ddd705a22e244" providerId="LiveId" clId="{0DBD8F75-97A1-4A2E-A4E1-13B3B4AD86AC}" dt="2019-06-22T14:48:49.414" v="0" actId="26606"/>
          <pc:sldLayoutMkLst>
            <pc:docMk/>
            <pc:sldMasterMk cId="2308091120" sldId="2147483678"/>
            <pc:sldLayoutMk cId="369150911" sldId="214748367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29A02-6DDB-402E-9346-0B0B0441578C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C3556C0-6457-458A-8509-50E40D16B17F}">
      <dgm:prSet/>
      <dgm:spPr/>
      <dgm:t>
        <a:bodyPr/>
        <a:lstStyle/>
        <a:p>
          <a:r>
            <a:rPr lang="en-US" dirty="0"/>
            <a:t>Recommending systems – users rate items</a:t>
          </a:r>
        </a:p>
      </dgm:t>
    </dgm:pt>
    <dgm:pt modelId="{E9D1D69B-53CC-4066-89F5-734F24F4083A}" type="parTrans" cxnId="{BD266549-BA59-416E-A923-2665A1263869}">
      <dgm:prSet/>
      <dgm:spPr/>
      <dgm:t>
        <a:bodyPr/>
        <a:lstStyle/>
        <a:p>
          <a:endParaRPr lang="en-US"/>
        </a:p>
      </dgm:t>
    </dgm:pt>
    <dgm:pt modelId="{26FA7C3B-0356-4F82-A9B0-816D9F77512A}" type="sibTrans" cxnId="{BD266549-BA59-416E-A923-2665A1263869}">
      <dgm:prSet/>
      <dgm:spPr/>
      <dgm:t>
        <a:bodyPr/>
        <a:lstStyle/>
        <a:p>
          <a:endParaRPr lang="en-US"/>
        </a:p>
      </dgm:t>
    </dgm:pt>
    <dgm:pt modelId="{7E3557C6-D64A-4EF3-903A-059F3E7E760B}">
      <dgm:prSet/>
      <dgm:spPr/>
      <dgm:t>
        <a:bodyPr/>
        <a:lstStyle/>
        <a:p>
          <a:r>
            <a:rPr lang="en-US"/>
            <a:t>Goal – predict new items for users.</a:t>
          </a:r>
        </a:p>
      </dgm:t>
    </dgm:pt>
    <dgm:pt modelId="{877F07F3-30D7-45C8-8C99-769A24C916DF}" type="parTrans" cxnId="{7D44009F-ACBE-40EA-A2C8-EB4812361EF0}">
      <dgm:prSet/>
      <dgm:spPr/>
      <dgm:t>
        <a:bodyPr/>
        <a:lstStyle/>
        <a:p>
          <a:endParaRPr lang="en-US"/>
        </a:p>
      </dgm:t>
    </dgm:pt>
    <dgm:pt modelId="{ECD542AB-007C-4C23-BD93-49A72E2D996D}" type="sibTrans" cxnId="{7D44009F-ACBE-40EA-A2C8-EB4812361EF0}">
      <dgm:prSet/>
      <dgm:spPr/>
      <dgm:t>
        <a:bodyPr/>
        <a:lstStyle/>
        <a:p>
          <a:endParaRPr lang="en-US"/>
        </a:p>
      </dgm:t>
    </dgm:pt>
    <dgm:pt modelId="{0FF4FE10-44AD-4EF0-84CE-4EF8A484F4C3}">
      <dgm:prSet/>
      <dgm:spPr/>
      <dgm:t>
        <a:bodyPr/>
        <a:lstStyle/>
        <a:p>
          <a:r>
            <a:rPr lang="en-US"/>
            <a:t>Recommendation model presented here as link prediction in bipartite graph. </a:t>
          </a:r>
        </a:p>
      </dgm:t>
    </dgm:pt>
    <dgm:pt modelId="{AB590B51-0692-4063-BF0E-1EA4DB6C4AF8}" type="parTrans" cxnId="{8B8A57B8-A78B-4D37-B4D8-EDB1D043C2FA}">
      <dgm:prSet/>
      <dgm:spPr/>
      <dgm:t>
        <a:bodyPr/>
        <a:lstStyle/>
        <a:p>
          <a:endParaRPr lang="en-US"/>
        </a:p>
      </dgm:t>
    </dgm:pt>
    <dgm:pt modelId="{C4F9624A-891E-4C63-98E1-8EA905C51140}" type="sibTrans" cxnId="{8B8A57B8-A78B-4D37-B4D8-EDB1D043C2FA}">
      <dgm:prSet/>
      <dgm:spPr/>
      <dgm:t>
        <a:bodyPr/>
        <a:lstStyle/>
        <a:p>
          <a:endParaRPr lang="en-US"/>
        </a:p>
      </dgm:t>
    </dgm:pt>
    <dgm:pt modelId="{7A2A73ED-3F44-4D5D-8D4D-D2CF7E838991}" type="pres">
      <dgm:prSet presAssocID="{53629A02-6DDB-402E-9346-0B0B0441578C}" presName="vert0" presStyleCnt="0">
        <dgm:presLayoutVars>
          <dgm:dir/>
          <dgm:animOne val="branch"/>
          <dgm:animLvl val="lvl"/>
        </dgm:presLayoutVars>
      </dgm:prSet>
      <dgm:spPr/>
    </dgm:pt>
    <dgm:pt modelId="{E4B3DE64-3FE1-46DC-BD73-E6F3D5A3EF2A}" type="pres">
      <dgm:prSet presAssocID="{CC3556C0-6457-458A-8509-50E40D16B17F}" presName="thickLine" presStyleLbl="alignNode1" presStyleIdx="0" presStyleCnt="3"/>
      <dgm:spPr/>
    </dgm:pt>
    <dgm:pt modelId="{5E2F7025-4C84-4161-AB3C-D0921914BD38}" type="pres">
      <dgm:prSet presAssocID="{CC3556C0-6457-458A-8509-50E40D16B17F}" presName="horz1" presStyleCnt="0"/>
      <dgm:spPr/>
    </dgm:pt>
    <dgm:pt modelId="{C4BE7679-A41E-4895-BA01-1ACF2129C410}" type="pres">
      <dgm:prSet presAssocID="{CC3556C0-6457-458A-8509-50E40D16B17F}" presName="tx1" presStyleLbl="revTx" presStyleIdx="0" presStyleCnt="3"/>
      <dgm:spPr/>
    </dgm:pt>
    <dgm:pt modelId="{71997EE1-F640-4F77-A05E-037A6D4FFA5E}" type="pres">
      <dgm:prSet presAssocID="{CC3556C0-6457-458A-8509-50E40D16B17F}" presName="vert1" presStyleCnt="0"/>
      <dgm:spPr/>
    </dgm:pt>
    <dgm:pt modelId="{277CE64B-CB73-47DC-8AF8-F03A41A72454}" type="pres">
      <dgm:prSet presAssocID="{7E3557C6-D64A-4EF3-903A-059F3E7E760B}" presName="thickLine" presStyleLbl="alignNode1" presStyleIdx="1" presStyleCnt="3"/>
      <dgm:spPr/>
    </dgm:pt>
    <dgm:pt modelId="{57ADB4BA-4644-4839-B6A7-D9E1086AF9D9}" type="pres">
      <dgm:prSet presAssocID="{7E3557C6-D64A-4EF3-903A-059F3E7E760B}" presName="horz1" presStyleCnt="0"/>
      <dgm:spPr/>
    </dgm:pt>
    <dgm:pt modelId="{CA43EF11-2F69-4238-82FD-1C666C4B53CE}" type="pres">
      <dgm:prSet presAssocID="{7E3557C6-D64A-4EF3-903A-059F3E7E760B}" presName="tx1" presStyleLbl="revTx" presStyleIdx="1" presStyleCnt="3"/>
      <dgm:spPr/>
    </dgm:pt>
    <dgm:pt modelId="{C34F3405-8CDD-4BA0-ABF1-EB07AE30DDB1}" type="pres">
      <dgm:prSet presAssocID="{7E3557C6-D64A-4EF3-903A-059F3E7E760B}" presName="vert1" presStyleCnt="0"/>
      <dgm:spPr/>
    </dgm:pt>
    <dgm:pt modelId="{315B6A31-7257-4030-929B-B4343C05D8FE}" type="pres">
      <dgm:prSet presAssocID="{0FF4FE10-44AD-4EF0-84CE-4EF8A484F4C3}" presName="thickLine" presStyleLbl="alignNode1" presStyleIdx="2" presStyleCnt="3"/>
      <dgm:spPr/>
    </dgm:pt>
    <dgm:pt modelId="{5ED2D2E1-6499-4EC3-8F84-D1B6996E26C9}" type="pres">
      <dgm:prSet presAssocID="{0FF4FE10-44AD-4EF0-84CE-4EF8A484F4C3}" presName="horz1" presStyleCnt="0"/>
      <dgm:spPr/>
    </dgm:pt>
    <dgm:pt modelId="{C7CFA3D2-E69D-4572-81EA-A923FE4C0451}" type="pres">
      <dgm:prSet presAssocID="{0FF4FE10-44AD-4EF0-84CE-4EF8A484F4C3}" presName="tx1" presStyleLbl="revTx" presStyleIdx="2" presStyleCnt="3"/>
      <dgm:spPr/>
    </dgm:pt>
    <dgm:pt modelId="{5EBF1571-6BA0-4813-984D-B99F7EB8EC37}" type="pres">
      <dgm:prSet presAssocID="{0FF4FE10-44AD-4EF0-84CE-4EF8A484F4C3}" presName="vert1" presStyleCnt="0"/>
      <dgm:spPr/>
    </dgm:pt>
  </dgm:ptLst>
  <dgm:cxnLst>
    <dgm:cxn modelId="{A3A9B117-9EF3-4532-A6E0-82ED76B86110}" type="presOf" srcId="{7E3557C6-D64A-4EF3-903A-059F3E7E760B}" destId="{CA43EF11-2F69-4238-82FD-1C666C4B53CE}" srcOrd="0" destOrd="0" presId="urn:microsoft.com/office/officeart/2008/layout/LinedList"/>
    <dgm:cxn modelId="{BD266549-BA59-416E-A923-2665A1263869}" srcId="{53629A02-6DDB-402E-9346-0B0B0441578C}" destId="{CC3556C0-6457-458A-8509-50E40D16B17F}" srcOrd="0" destOrd="0" parTransId="{E9D1D69B-53CC-4066-89F5-734F24F4083A}" sibTransId="{26FA7C3B-0356-4F82-A9B0-816D9F77512A}"/>
    <dgm:cxn modelId="{CCBE176D-0DA6-4C4E-AD08-111BFBC70D7C}" type="presOf" srcId="{53629A02-6DDB-402E-9346-0B0B0441578C}" destId="{7A2A73ED-3F44-4D5D-8D4D-D2CF7E838991}" srcOrd="0" destOrd="0" presId="urn:microsoft.com/office/officeart/2008/layout/LinedList"/>
    <dgm:cxn modelId="{512CED8F-DA8A-4829-97AC-E1CC3D47ABB7}" type="presOf" srcId="{0FF4FE10-44AD-4EF0-84CE-4EF8A484F4C3}" destId="{C7CFA3D2-E69D-4572-81EA-A923FE4C0451}" srcOrd="0" destOrd="0" presId="urn:microsoft.com/office/officeart/2008/layout/LinedList"/>
    <dgm:cxn modelId="{7D44009F-ACBE-40EA-A2C8-EB4812361EF0}" srcId="{53629A02-6DDB-402E-9346-0B0B0441578C}" destId="{7E3557C6-D64A-4EF3-903A-059F3E7E760B}" srcOrd="1" destOrd="0" parTransId="{877F07F3-30D7-45C8-8C99-769A24C916DF}" sibTransId="{ECD542AB-007C-4C23-BD93-49A72E2D996D}"/>
    <dgm:cxn modelId="{E82526AC-9E5F-4424-8F3A-738D1CDB866F}" type="presOf" srcId="{CC3556C0-6457-458A-8509-50E40D16B17F}" destId="{C4BE7679-A41E-4895-BA01-1ACF2129C410}" srcOrd="0" destOrd="0" presId="urn:microsoft.com/office/officeart/2008/layout/LinedList"/>
    <dgm:cxn modelId="{8B8A57B8-A78B-4D37-B4D8-EDB1D043C2FA}" srcId="{53629A02-6DDB-402E-9346-0B0B0441578C}" destId="{0FF4FE10-44AD-4EF0-84CE-4EF8A484F4C3}" srcOrd="2" destOrd="0" parTransId="{AB590B51-0692-4063-BF0E-1EA4DB6C4AF8}" sibTransId="{C4F9624A-891E-4C63-98E1-8EA905C51140}"/>
    <dgm:cxn modelId="{0398C68A-210F-43A2-AEAE-AB45932C2D11}" type="presParOf" srcId="{7A2A73ED-3F44-4D5D-8D4D-D2CF7E838991}" destId="{E4B3DE64-3FE1-46DC-BD73-E6F3D5A3EF2A}" srcOrd="0" destOrd="0" presId="urn:microsoft.com/office/officeart/2008/layout/LinedList"/>
    <dgm:cxn modelId="{0B3AF415-FF48-47CA-BE18-F6B32A4CCA05}" type="presParOf" srcId="{7A2A73ED-3F44-4D5D-8D4D-D2CF7E838991}" destId="{5E2F7025-4C84-4161-AB3C-D0921914BD38}" srcOrd="1" destOrd="0" presId="urn:microsoft.com/office/officeart/2008/layout/LinedList"/>
    <dgm:cxn modelId="{AF9673FF-4648-4B66-9A11-D7F319EF6C5B}" type="presParOf" srcId="{5E2F7025-4C84-4161-AB3C-D0921914BD38}" destId="{C4BE7679-A41E-4895-BA01-1ACF2129C410}" srcOrd="0" destOrd="0" presId="urn:microsoft.com/office/officeart/2008/layout/LinedList"/>
    <dgm:cxn modelId="{C5EF601E-ECD3-4EDF-ABDF-F6DBB5C30206}" type="presParOf" srcId="{5E2F7025-4C84-4161-AB3C-D0921914BD38}" destId="{71997EE1-F640-4F77-A05E-037A6D4FFA5E}" srcOrd="1" destOrd="0" presId="urn:microsoft.com/office/officeart/2008/layout/LinedList"/>
    <dgm:cxn modelId="{4A93CCF7-854C-46EB-93AA-3E9E63867C36}" type="presParOf" srcId="{7A2A73ED-3F44-4D5D-8D4D-D2CF7E838991}" destId="{277CE64B-CB73-47DC-8AF8-F03A41A72454}" srcOrd="2" destOrd="0" presId="urn:microsoft.com/office/officeart/2008/layout/LinedList"/>
    <dgm:cxn modelId="{919BC56F-B0E3-4E94-869C-F6B1A442131D}" type="presParOf" srcId="{7A2A73ED-3F44-4D5D-8D4D-D2CF7E838991}" destId="{57ADB4BA-4644-4839-B6A7-D9E1086AF9D9}" srcOrd="3" destOrd="0" presId="urn:microsoft.com/office/officeart/2008/layout/LinedList"/>
    <dgm:cxn modelId="{A38D09EC-8F72-4D7D-8E61-30E2E0676D5D}" type="presParOf" srcId="{57ADB4BA-4644-4839-B6A7-D9E1086AF9D9}" destId="{CA43EF11-2F69-4238-82FD-1C666C4B53CE}" srcOrd="0" destOrd="0" presId="urn:microsoft.com/office/officeart/2008/layout/LinedList"/>
    <dgm:cxn modelId="{5FADAC66-6637-4690-B856-70EAD337A77F}" type="presParOf" srcId="{57ADB4BA-4644-4839-B6A7-D9E1086AF9D9}" destId="{C34F3405-8CDD-4BA0-ABF1-EB07AE30DDB1}" srcOrd="1" destOrd="0" presId="urn:microsoft.com/office/officeart/2008/layout/LinedList"/>
    <dgm:cxn modelId="{4CA82779-1178-4D38-A1AF-C2AAB49D3265}" type="presParOf" srcId="{7A2A73ED-3F44-4D5D-8D4D-D2CF7E838991}" destId="{315B6A31-7257-4030-929B-B4343C05D8FE}" srcOrd="4" destOrd="0" presId="urn:microsoft.com/office/officeart/2008/layout/LinedList"/>
    <dgm:cxn modelId="{80358A5A-0BE1-4A44-B62A-2ACCD1B4DB7C}" type="presParOf" srcId="{7A2A73ED-3F44-4D5D-8D4D-D2CF7E838991}" destId="{5ED2D2E1-6499-4EC3-8F84-D1B6996E26C9}" srcOrd="5" destOrd="0" presId="urn:microsoft.com/office/officeart/2008/layout/LinedList"/>
    <dgm:cxn modelId="{51070B1C-9FFB-42AC-9C90-D5B8A6520B89}" type="presParOf" srcId="{5ED2D2E1-6499-4EC3-8F84-D1B6996E26C9}" destId="{C7CFA3D2-E69D-4572-81EA-A923FE4C0451}" srcOrd="0" destOrd="0" presId="urn:microsoft.com/office/officeart/2008/layout/LinedList"/>
    <dgm:cxn modelId="{7B6FFDD4-096C-4B1D-9FDA-1BAFE6230991}" type="presParOf" srcId="{5ED2D2E1-6499-4EC3-8F84-D1B6996E26C9}" destId="{5EBF1571-6BA0-4813-984D-B99F7EB8EC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DE64-3FE1-46DC-BD73-E6F3D5A3EF2A}">
      <dsp:nvSpPr>
        <dsp:cNvPr id="0" name=""/>
        <dsp:cNvSpPr/>
      </dsp:nvSpPr>
      <dsp:spPr>
        <a:xfrm>
          <a:off x="0" y="1654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E7679-A41E-4895-BA01-1ACF2129C410}">
      <dsp:nvSpPr>
        <dsp:cNvPr id="0" name=""/>
        <dsp:cNvSpPr/>
      </dsp:nvSpPr>
      <dsp:spPr>
        <a:xfrm>
          <a:off x="0" y="1654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Recommending systems – users rate items</a:t>
          </a:r>
        </a:p>
      </dsp:txBody>
      <dsp:txXfrm>
        <a:off x="0" y="1654"/>
        <a:ext cx="9906000" cy="1128042"/>
      </dsp:txXfrm>
    </dsp:sp>
    <dsp:sp modelId="{277CE64B-CB73-47DC-8AF8-F03A41A72454}">
      <dsp:nvSpPr>
        <dsp:cNvPr id="0" name=""/>
        <dsp:cNvSpPr/>
      </dsp:nvSpPr>
      <dsp:spPr>
        <a:xfrm>
          <a:off x="0" y="1129696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3EF11-2F69-4238-82FD-1C666C4B53CE}">
      <dsp:nvSpPr>
        <dsp:cNvPr id="0" name=""/>
        <dsp:cNvSpPr/>
      </dsp:nvSpPr>
      <dsp:spPr>
        <a:xfrm>
          <a:off x="0" y="1129696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Goal – predict new items for users.</a:t>
          </a:r>
        </a:p>
      </dsp:txBody>
      <dsp:txXfrm>
        <a:off x="0" y="1129696"/>
        <a:ext cx="9906000" cy="1128042"/>
      </dsp:txXfrm>
    </dsp:sp>
    <dsp:sp modelId="{315B6A31-7257-4030-929B-B4343C05D8FE}">
      <dsp:nvSpPr>
        <dsp:cNvPr id="0" name=""/>
        <dsp:cNvSpPr/>
      </dsp:nvSpPr>
      <dsp:spPr>
        <a:xfrm>
          <a:off x="0" y="2257739"/>
          <a:ext cx="990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FA3D2-E69D-4572-81EA-A923FE4C0451}">
      <dsp:nvSpPr>
        <dsp:cNvPr id="0" name=""/>
        <dsp:cNvSpPr/>
      </dsp:nvSpPr>
      <dsp:spPr>
        <a:xfrm>
          <a:off x="0" y="2257739"/>
          <a:ext cx="9906000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Recommendation model presented here as link prediction in bipartite graph. </a:t>
          </a:r>
        </a:p>
      </dsp:txBody>
      <dsp:txXfrm>
        <a:off x="0" y="2257739"/>
        <a:ext cx="9906000" cy="112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9A943A-532E-43A7-B49A-79C229E23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CF299-D444-4308-8E7B-F50C9B211E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9DAD3-9F2D-4288-870D-31625F21841E}" type="datetimeFigureOut">
              <a:rPr lang="en-IL" smtClean="0"/>
              <a:t>23/06/2019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60226-DFC6-46C4-87DA-E402C481A8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CE1FC-DB14-4C80-A31F-7EBD18C46C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3780A-DA6E-4456-84B1-3A7F2721A60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314718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93F73-5A71-4C3A-AA11-3C4C1CEEA7D4}" type="datetimeFigureOut">
              <a:rPr lang="en-IL" smtClean="0"/>
              <a:t>23/06/2019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E8FD7-E23C-4162-ACC3-0457EE8886B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219542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מטריצה </a:t>
            </a:r>
            <a:r>
              <a:rPr lang="en-US" dirty="0"/>
              <a:t>X</a:t>
            </a:r>
            <a:r>
              <a:rPr lang="he-IL" dirty="0"/>
              <a:t> – מכילה </a:t>
            </a:r>
            <a:r>
              <a:rPr lang="en-US" dirty="0"/>
              <a:t>"</a:t>
            </a:r>
            <a:r>
              <a:rPr lang="he-IL" dirty="0"/>
              <a:t>פיצ'רים</a:t>
            </a:r>
            <a:r>
              <a:rPr lang="en-US" dirty="0"/>
              <a:t>"</a:t>
            </a:r>
            <a:r>
              <a:rPr lang="he-IL" dirty="0"/>
              <a:t> גם למשתמשים וגם לפריטים, בתוך שכבת ה-</a:t>
            </a:r>
            <a:r>
              <a:rPr lang="en-US" dirty="0"/>
              <a:t>GCN</a:t>
            </a:r>
            <a:r>
              <a:rPr lang="he-IL" dirty="0"/>
              <a:t> נעשה סדר במה שצריך והרכיבים המתאימים בלבד נכנסים למכפלות.</a:t>
            </a:r>
            <a:br>
              <a:rPr lang="en-US" dirty="0"/>
            </a:br>
            <a:r>
              <a:rPr lang="he-IL" dirty="0"/>
              <a:t>פיצ'רים במטריצה </a:t>
            </a:r>
            <a:r>
              <a:rPr lang="en-US" dirty="0"/>
              <a:t>X</a:t>
            </a:r>
            <a:r>
              <a:rPr lang="he-IL" dirty="0"/>
              <a:t> כקלט של </a:t>
            </a:r>
            <a:r>
              <a:rPr lang="en-US" dirty="0"/>
              <a:t>side-info</a:t>
            </a:r>
            <a:r>
              <a:rPr lang="he-IL" dirty="0"/>
              <a:t> עלולים ליצור מצב שלפיו במטריצה אין מספיק אינפורמציה כדי להבחין בין משתמשים/פריטים שונים, והזנה של מטריצה כזו לשכבת ה-</a:t>
            </a:r>
            <a:r>
              <a:rPr lang="en-US" dirty="0"/>
              <a:t>GCN</a:t>
            </a:r>
            <a:r>
              <a:rPr lang="he-IL" dirty="0"/>
              <a:t> יכולה להביא לצוואר בקבוק של זרימת אינפורמציה בגרף.</a:t>
            </a:r>
            <a:endParaRPr lang="en-IL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414A753-8BE4-4965-8EFF-13FA310AE9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513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718882F-4AF7-4D12-A506-0B3C608A007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699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E6CD3BB-8BB7-43CE-A79F-99FFD403CF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322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W_r</a:t>
            </a:r>
            <a:r>
              <a:rPr lang="en-US" dirty="0"/>
              <a:t> : the summary is until r. The larger r is, the more basic matrices it counts 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839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A12EE-DB1F-4834-9A56-B33815BD6A28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0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0E29-5C1E-400C-BB5B-419589A14B16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0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DB824-12DF-4730-A4AC-721711C847F3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2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89F8-F301-4CDC-A8EF-21F929F14E3C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4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C29A-1559-4B02-B570-72C67A67BD8D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46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3CFC-C124-4D19-980F-FD3289849191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0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6E1-16EA-44EA-8B2E-111AF8E9118B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2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B7E3-2663-4680-8A5A-771461E5849B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6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BBEB-E165-4AE2-A1F4-7D69A4F9C88E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F49DA-AAFB-40A4-A76F-71DFCF55E841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2034-F876-4D1E-BEB7-23592098D50A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6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76E8-33B5-4CF1-A299-1A03B581D3CC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AE3E-ADCB-4EA3-8FB1-1FD9738FBCD6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9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54A4-94AF-4CC1-A246-DF637B8E0C1F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2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DFB9-07A4-4FEE-BC62-68E7659D3A85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1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4A40-8CAA-4F5D-B00D-DFBEE1D822A9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AE67A51-1E19-4C4C-9FEE-01518E5A023B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5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FF88D9-D958-4B60-88E0-A418F3F6FBE7}" type="datetime1">
              <a:rPr lang="en-US" smtClean="0"/>
              <a:t>23-Jun-19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Average RMSE test set scores for 5 runs,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46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14361-53B4-45F9-ADDB-96F90E98D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F0276-57DF-4DC7-9462-0A0881631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/>
              <a:t>Graph Convolutional Matrix Completion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8719-86BC-4EBD-B36F-07DAF3FC0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Rianne van den Berg, Thomas N. </a:t>
            </a:r>
            <a:r>
              <a:rPr lang="en-US" dirty="0" err="1"/>
              <a:t>Kipf</a:t>
            </a:r>
            <a:r>
              <a:rPr lang="en-US" dirty="0"/>
              <a:t>, Max Welling (2017)</a:t>
            </a:r>
          </a:p>
          <a:p>
            <a:endParaRPr lang="en-US" dirty="0"/>
          </a:p>
          <a:p>
            <a:r>
              <a:rPr lang="en-US" dirty="0"/>
              <a:t>Presented by: Itay Levinas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58D01-381B-47B8-A87B-02A14A05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Accepted to KDD Deep Learning Day 2018</a:t>
            </a:r>
          </a:p>
        </p:txBody>
      </p:sp>
    </p:spTree>
    <p:extLst>
      <p:ext uri="{BB962C8B-B14F-4D97-AF65-F5344CB8AC3E}">
        <p14:creationId xmlns:p14="http://schemas.microsoft.com/office/powerpoint/2010/main" val="3238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0819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During training, dropout is used in two aspects:</a:t>
            </a:r>
          </a:p>
          <a:p>
            <a:r>
              <a:rPr lang="en-US" sz="2400" dirty="0"/>
              <a:t>Randomly dropping out all outgoing messages of one node with a constant probability.</a:t>
            </a:r>
          </a:p>
          <a:p>
            <a:r>
              <a:rPr lang="en-US" sz="2400" dirty="0"/>
              <a:t>Regular dropout over the hidden layer units.</a:t>
            </a:r>
          </a:p>
          <a:p>
            <a:pPr marL="0" indent="0">
              <a:buNone/>
            </a:pPr>
            <a:r>
              <a:rPr lang="en-US" sz="2400" dirty="0"/>
              <a:t>In addition, for large datasets, mini-batching can be applied on the loss function – one can choose to summarize over some of the user-item pairs. </a:t>
            </a: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Training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oter Placeholder 3">
                <a:extLst>
                  <a:ext uri="{FF2B5EF4-FFF2-40B4-BE49-F238E27FC236}">
                    <a16:creationId xmlns:a16="http://schemas.microsoft.com/office/drawing/2014/main" id="{A9F579DC-4D97-49A3-879F-659C4FADCA18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/>
            <p:txBody>
              <a:bodyPr/>
              <a:lstStyle/>
              <a:p>
                <a:r>
                  <a:rPr lang="en-US" sz="1600" dirty="0"/>
                  <a:t>Message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" name="Footer Placeholder 3">
                <a:extLst>
                  <a:ext uri="{FF2B5EF4-FFF2-40B4-BE49-F238E27FC236}">
                    <a16:creationId xmlns:a16="http://schemas.microsoft.com/office/drawing/2014/main" id="{A9F579DC-4D97-49A3-879F-659C4FADC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blipFill>
                <a:blip r:embed="rId2"/>
                <a:stretch>
                  <a:fillRect l="-565" t="-13333" b="-3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77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108199"/>
                <a:ext cx="9905998" cy="312420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Optimizing the weight matrices is done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alone. This may cause some weights be trained much more frequently than others.</a:t>
                </a:r>
              </a:p>
              <a:p>
                <a:r>
                  <a:rPr lang="en-US" sz="2400" dirty="0"/>
                  <a:t>To deal with this, weight sharing is used: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 is a number of basis weight matrices,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2400" dirty="0"/>
                  <a:t> are learnable coefficients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are basis weight matrices.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108199"/>
                <a:ext cx="9905998" cy="3124201"/>
              </a:xfrm>
              <a:blipFill>
                <a:blip r:embed="rId3"/>
                <a:stretch>
                  <a:fillRect l="-1169" t="-66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Training – weight sharing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Footer Placeholder 1">
                <a:extLst>
                  <a:ext uri="{FF2B5EF4-FFF2-40B4-BE49-F238E27FC236}">
                    <a16:creationId xmlns:a16="http://schemas.microsoft.com/office/drawing/2014/main" id="{7919C4D1-8E18-42E4-AD92-8156E7670B24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/>
            <p:txBody>
              <a:bodyPr/>
              <a:lstStyle/>
              <a:p>
                <a:r>
                  <a:rPr lang="en-GB" sz="1600" dirty="0"/>
                  <a:t>Not explicit, but seems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1600" dirty="0"/>
                  <a:t> are constant and not learned.</a:t>
                </a:r>
              </a:p>
            </p:txBody>
          </p:sp>
        </mc:Choice>
        <mc:Fallback>
          <p:sp>
            <p:nvSpPr>
              <p:cNvPr id="2" name="Footer Placeholder 1">
                <a:extLst>
                  <a:ext uri="{FF2B5EF4-FFF2-40B4-BE49-F238E27FC236}">
                    <a16:creationId xmlns:a16="http://schemas.microsoft.com/office/drawing/2014/main" id="{7919C4D1-8E18-42E4-AD92-8156E7670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blipFill>
                <a:blip r:embed="rId4"/>
                <a:stretch>
                  <a:fillRect l="-565" t="-3333" b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60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108199"/>
                <a:ext cx="9905998" cy="3124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As explained before, here there is a special treatment for side-information.</a:t>
                </a:r>
              </a:p>
              <a:p>
                <a:pPr marL="0" indent="0">
                  <a:buNone/>
                </a:pPr>
                <a:r>
                  <a:rPr lang="en-US" sz="2400" dirty="0"/>
                  <a:t>The model injects the side-information to the dense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In other words, the side-information is encoded and added to the convolution output in the dense layer. </a:t>
                </a:r>
              </a:p>
              <a:p>
                <a:pPr marL="0" indent="0">
                  <a:buNone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108199"/>
                <a:ext cx="9905998" cy="3124201"/>
              </a:xfrm>
              <a:blipFill>
                <a:blip r:embed="rId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Side-information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038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08199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This paper is the first to introduce graph auto-encoder of user and item nodes together.</a:t>
            </a:r>
          </a:p>
          <a:p>
            <a:r>
              <a:rPr lang="en-US" sz="2800" dirty="0"/>
              <a:t>It shows a new efficient way to include side-information.</a:t>
            </a:r>
            <a:endParaRPr lang="en-IL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Summary – This paper’s novelty</a:t>
            </a:r>
            <a:endParaRPr lang="en-I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8F8B7-9838-4DF4-A4E1-6E82932B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1285875"/>
            <a:ext cx="9431338" cy="354012"/>
          </a:xfrm>
        </p:spPr>
        <p:txBody>
          <a:bodyPr/>
          <a:lstStyle/>
          <a:p>
            <a:pPr algn="r"/>
            <a:r>
              <a:rPr lang="en-GB" sz="1600" dirty="0"/>
              <a:t>(Before moving to the experimental part)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914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7325"/>
            <a:ext cx="9905998" cy="192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datasets in the paper are the following:</a:t>
            </a:r>
          </a:p>
          <a:p>
            <a:pPr marL="0" indent="0">
              <a:buNone/>
            </a:pP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Experiments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EB777-94C4-4AD2-8837-3BBC1539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4" t="34370" r="18750" b="37630"/>
          <a:stretch/>
        </p:blipFill>
        <p:spPr>
          <a:xfrm>
            <a:off x="495813" y="2579570"/>
            <a:ext cx="11200374" cy="25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7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7325"/>
            <a:ext cx="9905998" cy="128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Comparison between results of other methods to this:</a:t>
            </a:r>
          </a:p>
          <a:p>
            <a:pPr marL="0" indent="0">
              <a:buNone/>
            </a:pP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89EC-90AE-4925-8FE6-CC6DE817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0" t="19028" r="19000" b="65185"/>
          <a:stretch/>
        </p:blipFill>
        <p:spPr>
          <a:xfrm>
            <a:off x="2316344" y="2479731"/>
            <a:ext cx="7559312" cy="2298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2835E8-8F61-418D-B915-EE2AF8520EA1}"/>
              </a:ext>
            </a:extLst>
          </p:cNvPr>
          <p:cNvSpPr txBox="1"/>
          <p:nvPr/>
        </p:nvSpPr>
        <p:spPr>
          <a:xfrm>
            <a:off x="1141412" y="5183827"/>
            <a:ext cx="8734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RMSE test set scores for 5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include side-information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replicated to benchmarks.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Flixster</a:t>
            </a:r>
            <a:r>
              <a:rPr lang="en-US" dirty="0"/>
              <a:t>, the </a:t>
            </a:r>
            <a:r>
              <a:rPr lang="en-GB" dirty="0"/>
              <a:t>results for both user/item graphs (right number) and user graph only (left number).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9194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7325"/>
            <a:ext cx="9905998" cy="128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Comparison between results of other methods to this:</a:t>
            </a:r>
          </a:p>
          <a:p>
            <a:pPr marL="0" indent="0">
              <a:buNone/>
            </a:pP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00156-200B-4035-9CBC-C0E1224AD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7" t="38138" r="52333" b="38942"/>
          <a:stretch/>
        </p:blipFill>
        <p:spPr>
          <a:xfrm>
            <a:off x="1141413" y="2343150"/>
            <a:ext cx="4219575" cy="2270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09DC5-9C19-4491-81A5-5ABA62A69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33" t="31034" r="20751" b="43897"/>
          <a:stretch/>
        </p:blipFill>
        <p:spPr>
          <a:xfrm>
            <a:off x="5852483" y="2343150"/>
            <a:ext cx="4219575" cy="2270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980CF-1D7A-4F85-A663-99C8A32C5548}"/>
              </a:ext>
            </a:extLst>
          </p:cNvPr>
          <p:cNvSpPr txBox="1"/>
          <p:nvPr/>
        </p:nvSpPr>
        <p:spPr>
          <a:xfrm>
            <a:off x="1141413" y="4876800"/>
            <a:ext cx="893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RMSE test set scores over 5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– with side-information. Also, GC-MC is a run without side-information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– some mini-batching is used, due to limited GPU memory.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58AABA-A281-4B4E-8BAF-0774B7630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386" y="6157912"/>
            <a:ext cx="9002713" cy="257175"/>
          </a:xfrm>
        </p:spPr>
        <p:txBody>
          <a:bodyPr/>
          <a:lstStyle/>
          <a:p>
            <a:r>
              <a:rPr lang="en-GB" sz="1600"/>
              <a:t>Another experiment was presented - cold start. It is not interesting for my concern.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71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78167"/>
            <a:ext cx="9905998" cy="4013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new dataset – Book-Crossing dataset:</a:t>
            </a:r>
          </a:p>
          <a:p>
            <a:r>
              <a:rPr lang="en-US" sz="2400" dirty="0"/>
              <a:t>Originally, 278,858 users, 271,379 books, 1,149,780 ratings.</a:t>
            </a:r>
          </a:p>
          <a:p>
            <a:r>
              <a:rPr lang="en-US" sz="2400" dirty="0"/>
              <a:t>Filtering ages to 2-100.</a:t>
            </a:r>
          </a:p>
          <a:p>
            <a:r>
              <a:rPr lang="en-US" sz="2400" dirty="0"/>
              <a:t>Filtering books to match my format.</a:t>
            </a:r>
          </a:p>
          <a:p>
            <a:r>
              <a:rPr lang="en-US" sz="2400" dirty="0"/>
              <a:t>Filtering implicit rating</a:t>
            </a:r>
          </a:p>
          <a:p>
            <a:r>
              <a:rPr lang="en-US" sz="2400" dirty="0"/>
              <a:t>Keeping only users that rated enough (i.e. &gt; 0.00005) of the books.</a:t>
            </a:r>
          </a:p>
          <a:p>
            <a:r>
              <a:rPr lang="en-US" sz="2400" dirty="0"/>
              <a:t>Used user features: Age. Used item features: Author name, year of publication.</a:t>
            </a:r>
          </a:p>
          <a:p>
            <a:endParaRPr lang="en-US" sz="2400" dirty="0"/>
          </a:p>
          <a:p>
            <a:pPr marL="0" indent="0">
              <a:buNone/>
            </a:pP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848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778167"/>
                <a:ext cx="9905998" cy="40130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new dataset – Book-Crossing dataset:</a:t>
                </a:r>
              </a:p>
              <a:p>
                <a:r>
                  <a:rPr lang="en-US" sz="2400" dirty="0"/>
                  <a:t>Originally, 278,858 users, 271,379 books, 1,149,780 ratings.</a:t>
                </a:r>
              </a:p>
              <a:p>
                <a:r>
                  <a:rPr lang="en-US" sz="2400" dirty="0"/>
                  <a:t>After the (aggressive) filtering, 3,565 users, 75711 books, 132,021 ratings.</a:t>
                </a:r>
              </a:p>
              <a:p>
                <a:r>
                  <a:rPr lang="en-US" sz="2400" dirty="0"/>
                  <a:t>Density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≈0.0004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IL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778167"/>
                <a:ext cx="9905998" cy="4013033"/>
              </a:xfrm>
              <a:blipFill>
                <a:blip r:embed="rId2"/>
                <a:stretch>
                  <a:fillRect l="-13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6401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9BF4-6E9A-4AE1-A5E9-1CE115F9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78167"/>
            <a:ext cx="9905998" cy="4013033"/>
          </a:xfrm>
        </p:spPr>
        <p:txBody>
          <a:bodyPr>
            <a:normAutofit/>
          </a:bodyPr>
          <a:lstStyle/>
          <a:p>
            <a:r>
              <a:rPr lang="en-US" sz="2400" dirty="0"/>
              <a:t>Parameter choice – not optimal, but a guess based on the other datasets.</a:t>
            </a:r>
          </a:p>
          <a:p>
            <a:r>
              <a:rPr lang="en-US" sz="2400" dirty="0"/>
              <a:t>This was not tested for 5 runs because every run took me 4 hours.</a:t>
            </a:r>
          </a:p>
          <a:p>
            <a:r>
              <a:rPr lang="en-US" sz="2400" dirty="0"/>
              <a:t>Training-test split: 90%-10%</a:t>
            </a:r>
            <a:endParaRPr lang="en-IL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4302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4A60-EA7A-416B-91AB-481919BD8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Background: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F8FE79C-F418-4368-9855-770CB3B9A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8031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173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27370-D5C7-40E8-B174-62D590C7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7" t="21250" r="25417" b="21778"/>
          <a:stretch/>
        </p:blipFill>
        <p:spPr>
          <a:xfrm>
            <a:off x="2181563" y="2042160"/>
            <a:ext cx="7825697" cy="455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3C6C6-872F-4A16-85A3-973EF50C8808}"/>
              </a:ext>
            </a:extLst>
          </p:cNvPr>
          <p:cNvSpPr txBox="1"/>
          <p:nvPr/>
        </p:nvSpPr>
        <p:spPr>
          <a:xfrm>
            <a:off x="1463040" y="1457325"/>
            <a:ext cx="854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training and validation (i.e. 20% of training) sets: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05933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Experiments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3C6C6-872F-4A16-85A3-973EF50C8808}"/>
                  </a:ext>
                </a:extLst>
              </p:cNvPr>
              <p:cNvSpPr txBox="1"/>
              <p:nvPr/>
            </p:nvSpPr>
            <p:spPr>
              <a:xfrm>
                <a:off x="1141413" y="1905506"/>
                <a:ext cx="6705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Final results on the test set: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Without side-information:</a:t>
                </a:r>
                <a:br>
                  <a:rPr lang="en-US" sz="2400" dirty="0"/>
                </a:br>
                <a:r>
                  <a:rPr lang="en-US" sz="2400" dirty="0"/>
                  <a:t>loss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≈2.058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RMSE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≈2.34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With side-information:</a:t>
                </a:r>
                <a:br>
                  <a:rPr lang="en-US" sz="2400" dirty="0"/>
                </a:br>
                <a:r>
                  <a:rPr lang="en-US" sz="2400" dirty="0"/>
                  <a:t>loss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≈1.7695</m:t>
                    </m:r>
                  </m:oMath>
                </a14:m>
                <a:r>
                  <a:rPr lang="en-US" sz="2400" dirty="0"/>
                  <a:t>,</a:t>
                </a:r>
                <a:br>
                  <a:rPr lang="en-US" sz="2400" dirty="0"/>
                </a:br>
                <a:r>
                  <a:rPr lang="en-US" sz="2400" dirty="0"/>
                  <a:t>RMSE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≈1.5815</m:t>
                    </m:r>
                  </m:oMath>
                </a14:m>
                <a:r>
                  <a:rPr lang="en-US" sz="2400" dirty="0"/>
                  <a:t> </a:t>
                </a:r>
                <a:endParaRPr lang="en-IL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3C6C6-872F-4A16-85A3-973EF50C8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1905506"/>
                <a:ext cx="6705600" cy="3046988"/>
              </a:xfrm>
              <a:prstGeom prst="rect">
                <a:avLst/>
              </a:prstGeom>
              <a:blipFill>
                <a:blip r:embed="rId2"/>
                <a:stretch>
                  <a:fillRect l="-1364" t="-1603" b="-38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467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Experiments - Conclusions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3C6C6-872F-4A16-85A3-973EF50C8808}"/>
              </a:ext>
            </a:extLst>
          </p:cNvPr>
          <p:cNvSpPr txBox="1"/>
          <p:nvPr/>
        </p:nvSpPr>
        <p:spPr>
          <a:xfrm>
            <a:off x="1141413" y="1504950"/>
            <a:ext cx="97859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parameter choice was not optimal – An overfitting was observed.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Still, the model can learn.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use of side-information benefits, but it caused the training take much longer (hours vs. minutes).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Without comparing to previous methods, no strong conclusion about the performances on this dataset. </a:t>
            </a:r>
          </a:p>
        </p:txBody>
      </p:sp>
    </p:spTree>
    <p:extLst>
      <p:ext uri="{BB962C8B-B14F-4D97-AF65-F5344CB8AC3E}">
        <p14:creationId xmlns:p14="http://schemas.microsoft.com/office/powerpoint/2010/main" val="268062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6125-A341-447C-87EB-EEFF56D82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548543"/>
            <a:ext cx="9440034" cy="983478"/>
          </a:xfrm>
        </p:spPr>
        <p:txBody>
          <a:bodyPr/>
          <a:lstStyle/>
          <a:p>
            <a:pPr algn="l"/>
            <a:r>
              <a:rPr lang="en-US" dirty="0"/>
              <a:t>Notations: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81A26-C99A-4C4A-BDFA-F819334610CD}"/>
                  </a:ext>
                </a:extLst>
              </p:cNvPr>
              <p:cNvSpPr txBox="1"/>
              <p:nvPr/>
            </p:nvSpPr>
            <p:spPr>
              <a:xfrm>
                <a:off x="1375984" y="1937084"/>
                <a:ext cx="9211806" cy="3843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Each dataset is presented as a bipartite graph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where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200" dirty="0"/>
                  <a:t> – nodes,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IL" sz="2200"/>
                      <m:t>𝒰</m:t>
                    </m:r>
                    <m:r>
                      <m:rPr>
                        <m:nor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200" dirty="0"/>
                  <a:t>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200" dirty="0"/>
                  <a:t> is the set of users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200" dirty="0"/>
                  <a:t> is the set of items.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2200" dirty="0"/>
                  <a:t> is the set of edges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 is the set of ratings.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model receives the data as a set of matrices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200" dirty="0"/>
                  <a:t> if user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rates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 with rating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, otherwise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Another input is a feature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, 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/>
                  <a:t>. In most cases, this matrix is a simple identity matrix, even if there is side-information to use.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E81A26-C99A-4C4A-BDFA-F81933461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4" y="1937084"/>
                <a:ext cx="9211806" cy="3843553"/>
              </a:xfrm>
              <a:prstGeom prst="rect">
                <a:avLst/>
              </a:prstGeom>
              <a:blipFill>
                <a:blip r:embed="rId3"/>
                <a:stretch>
                  <a:fillRect l="-794" t="-1111" b="-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37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FBC67-320B-405A-8D9C-021E806B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Model – Auto 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0E82B-F875-43E3-A961-53B96E8F1E14}"/>
              </a:ext>
            </a:extLst>
          </p:cNvPr>
          <p:cNvSpPr txBox="1"/>
          <p:nvPr/>
        </p:nvSpPr>
        <p:spPr>
          <a:xfrm>
            <a:off x="643192" y="2200275"/>
            <a:ext cx="3643674" cy="368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model uses the input matrices in an auto-encoder, to get latent features for users and items (Encoding). Then, the latent representation is used to reconstruct the adjacency matrix (Decoding).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the training phase, the reconstructed matrix is taken to be as close to the original matrix as possible, using RMSE </a:t>
            </a:r>
            <a:r>
              <a:rPr lang="en-US" sz="2000" cap="small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metric.s</a:t>
            </a:r>
            <a:endParaRPr lang="en-US" sz="2000" cap="small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DB1F24-C472-4001-94EC-91904A583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15" t="50879" r="7898" b="33837"/>
          <a:stretch/>
        </p:blipFill>
        <p:spPr>
          <a:xfrm>
            <a:off x="4795304" y="2374900"/>
            <a:ext cx="66008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9135-1BE8-4FFA-9EF7-F03253A6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3137"/>
            <a:ext cx="9905998" cy="1155031"/>
          </a:xfrm>
        </p:spPr>
        <p:txBody>
          <a:bodyPr/>
          <a:lstStyle/>
          <a:p>
            <a:r>
              <a:rPr lang="en-US" dirty="0"/>
              <a:t>Model – The Encoder Phase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55830-ABEB-4154-8F6F-893664D4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encoder model that worked best for the writers was made of two layers.</a:t>
            </a:r>
          </a:p>
          <a:p>
            <a:r>
              <a:rPr lang="en-US" sz="2400" dirty="0"/>
              <a:t>The first layer of two layers is a graph convolutional layer. </a:t>
            </a:r>
          </a:p>
          <a:p>
            <a:r>
              <a:rPr lang="en-US" sz="2400" dirty="0"/>
              <a:t>The next one is a simple dense layer.</a:t>
            </a:r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79103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19DB-262F-4B6D-9D1E-D2A66149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1500"/>
            <a:ext cx="9905998" cy="885825"/>
          </a:xfrm>
        </p:spPr>
        <p:txBody>
          <a:bodyPr/>
          <a:lstStyle/>
          <a:p>
            <a:r>
              <a:rPr lang="en-US" dirty="0"/>
              <a:t>Model – The Encoder Phase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46371-8419-4A05-BA86-5C48EE163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457325"/>
                <a:ext cx="9905998" cy="4829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convolutional layer uses every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and the feature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produce an output, for every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(and same for every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𝑎𝑐𝑐𝑢𝑚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set of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 the 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a normalization factor. Can be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(left norm.) or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dirty="0"/>
                  <a:t> (symmetric).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is an accumulation function. Can be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𝑠𝑡𝑎𝑐𝑘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function, here taken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are the trained weight matrices.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46371-8419-4A05-BA86-5C48EE163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457325"/>
                <a:ext cx="9905998" cy="4829175"/>
              </a:xfrm>
              <a:blipFill>
                <a:blip r:embed="rId2"/>
                <a:stretch>
                  <a:fillRect l="-985" b="-6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49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19DB-262F-4B6D-9D1E-D2A66149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1500"/>
            <a:ext cx="9905998" cy="885825"/>
          </a:xfrm>
        </p:spPr>
        <p:txBody>
          <a:bodyPr/>
          <a:lstStyle/>
          <a:p>
            <a:r>
              <a:rPr lang="en-US" dirty="0"/>
              <a:t>Model – The Encoder Phase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46371-8419-4A05-BA86-5C48EE163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457325"/>
                <a:ext cx="9905998" cy="4829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dense layer receives the output of the convolutional layer.</a:t>
                </a:r>
              </a:p>
              <a:p>
                <a:pPr marL="0" indent="0">
                  <a:buNone/>
                </a:pPr>
                <a:r>
                  <a:rPr lang="en-US" sz="2400" dirty="0"/>
                  <a:t>This is a simple dense layer: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And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 is the same matrix for both items’ and users’ nodes,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again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𝑅𝑒𝐿𝑈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46371-8419-4A05-BA86-5C48EE163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457325"/>
                <a:ext cx="9905998" cy="48291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23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E3F49-D773-4099-BC9C-CF3E13989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314575"/>
                <a:ext cx="9905998" cy="34766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decoder returns probability distribution for an edge to be of any rating, using a bilinear operation and the SoftMax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are learned matrices.</a:t>
                </a:r>
              </a:p>
              <a:p>
                <a:pPr marL="0" indent="0">
                  <a:buNone/>
                </a:pPr>
                <a:r>
                  <a:rPr lang="en-US" dirty="0"/>
                  <a:t>The predicted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is then computed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E3F49-D773-4099-BC9C-CF3E13989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314575"/>
                <a:ext cx="9905998" cy="34766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846B619-7E7B-44F2-84A4-B079FCCA230F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 – The Decoder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799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model’s loss function is a negative log-likelihood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59BF4-6E9A-4AE1-A5E9-1CE115F9F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BB29742F-6C9E-441A-B8D7-F1DBEEA65C4A}"/>
              </a:ext>
            </a:extLst>
          </p:cNvPr>
          <p:cNvSpPr txBox="1">
            <a:spLocks/>
          </p:cNvSpPr>
          <p:nvPr/>
        </p:nvSpPr>
        <p:spPr>
          <a:xfrm>
            <a:off x="1141413" y="571500"/>
            <a:ext cx="9905998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30286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1109</Words>
  <Application>Microsoft Office PowerPoint</Application>
  <PresentationFormat>Widescreen</PresentationFormat>
  <Paragraphs>113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Mesh</vt:lpstr>
      <vt:lpstr>Graph Convolutional Matrix Completion</vt:lpstr>
      <vt:lpstr>Background:</vt:lpstr>
      <vt:lpstr>Notations:</vt:lpstr>
      <vt:lpstr>Model – Auto Encoder</vt:lpstr>
      <vt:lpstr>Model – The Encoder Phase</vt:lpstr>
      <vt:lpstr>Model – The Encoder Phase</vt:lpstr>
      <vt:lpstr>Model – The Encoder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Convolutional Matrix Completion</dc:title>
  <dc:creator>איתי לוינס</dc:creator>
  <cp:lastModifiedBy>איתי לוינס</cp:lastModifiedBy>
  <cp:revision>1</cp:revision>
  <dcterms:created xsi:type="dcterms:W3CDTF">2019-06-22T16:39:40Z</dcterms:created>
  <dcterms:modified xsi:type="dcterms:W3CDTF">2019-06-22T22:23:07Z</dcterms:modified>
</cp:coreProperties>
</file>